
<file path=[Content_Types].xml><?xml version="1.0" encoding="utf-8"?>
<Types xmlns="http://schemas.openxmlformats.org/package/2006/content-types">
  <Default Extension="fntdata" ContentType="application/x-fontdata"/>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75" r:id="rId21"/>
    <p:sldId id="267" r:id="rId22"/>
    <p:sldId id="268" r:id="rId23"/>
    <p:sldId id="269"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custDataLst>
    <p:tags r:id="rId3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287F99-629F-43C6-B93A-A7BFDB450458}" v="55" dt="2024-11-15T01:22:13.539"/>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ugorji" userId="7ac255685d59792d" providerId="LiveId" clId="{C6287F99-629F-43C6-B93A-A7BFDB450458}"/>
    <pc:docChg chg="undo custSel addSld modSld">
      <pc:chgData name="francis ugorji" userId="7ac255685d59792d" providerId="LiveId" clId="{C6287F99-629F-43C6-B93A-A7BFDB450458}" dt="2024-11-15T01:22:25.306" v="4317" actId="1076"/>
      <pc:docMkLst>
        <pc:docMk/>
      </pc:docMkLst>
      <pc:sldChg chg="delSp modSp mod modTransition delAnim">
        <pc:chgData name="francis ugorji" userId="7ac255685d59792d" providerId="LiveId" clId="{C6287F99-629F-43C6-B93A-A7BFDB450458}" dt="2024-11-11T23:01:50.380" v="4286"/>
        <pc:sldMkLst>
          <pc:docMk/>
          <pc:sldMk cId="0" sldId="256"/>
        </pc:sldMkLst>
        <pc:picChg chg="del">
          <ac:chgData name="francis ugorji" userId="7ac255685d59792d" providerId="LiveId" clId="{C6287F99-629F-43C6-B93A-A7BFDB450458}" dt="2024-11-11T20:49:38.369" v="4261" actId="478"/>
          <ac:picMkLst>
            <pc:docMk/>
            <pc:sldMk cId="0" sldId="256"/>
            <ac:picMk id="2" creationId="{8E1E94C8-782B-2065-BA70-6E7E21A37346}"/>
          </ac:picMkLst>
        </pc:picChg>
        <pc:picChg chg="mod">
          <ac:chgData name="francis ugorji" userId="7ac255685d59792d" providerId="LiveId" clId="{C6287F99-629F-43C6-B93A-A7BFDB450458}" dt="2024-11-11T21:02:06.998" v="4262" actId="1076"/>
          <ac:picMkLst>
            <pc:docMk/>
            <pc:sldMk cId="0" sldId="256"/>
            <ac:picMk id="3" creationId="{C4E8503B-91D5-676E-488A-530A56C6D3BC}"/>
          </ac:picMkLst>
        </pc:picChg>
      </pc:sldChg>
      <pc:sldChg chg="delSp modSp mod modTransition delAnim">
        <pc:chgData name="francis ugorji" userId="7ac255685d59792d" providerId="LiveId" clId="{C6287F99-629F-43C6-B93A-A7BFDB450458}" dt="2024-11-15T01:22:25.306" v="4317" actId="1076"/>
        <pc:sldMkLst>
          <pc:docMk/>
          <pc:sldMk cId="0" sldId="257"/>
        </pc:sldMkLst>
        <pc:spChg chg="mod">
          <ac:chgData name="francis ugorji" userId="7ac255685d59792d" providerId="LiveId" clId="{C6287F99-629F-43C6-B93A-A7BFDB450458}" dt="2024-11-15T01:17:54.339" v="4314" actId="1076"/>
          <ac:spMkLst>
            <pc:docMk/>
            <pc:sldMk cId="0" sldId="257"/>
            <ac:spMk id="151" creationId="{00000000-0000-0000-0000-000000000000}"/>
          </ac:spMkLst>
        </pc:spChg>
        <pc:spChg chg="mod">
          <ac:chgData name="francis ugorji" userId="7ac255685d59792d" providerId="LiveId" clId="{C6287F99-629F-43C6-B93A-A7BFDB450458}" dt="2024-11-15T01:18:11.260" v="4316" actId="1076"/>
          <ac:spMkLst>
            <pc:docMk/>
            <pc:sldMk cId="0" sldId="257"/>
            <ac:spMk id="152" creationId="{00000000-0000-0000-0000-000000000000}"/>
          </ac:spMkLst>
        </pc:spChg>
        <pc:picChg chg="mod">
          <ac:chgData name="francis ugorji" userId="7ac255685d59792d" providerId="LiveId" clId="{C6287F99-629F-43C6-B93A-A7BFDB450458}" dt="2024-11-15T01:16:06.367" v="4313" actId="1076"/>
          <ac:picMkLst>
            <pc:docMk/>
            <pc:sldMk cId="0" sldId="257"/>
            <ac:picMk id="2" creationId="{4431E8B0-69C0-69DC-93A4-8F791AD0A678}"/>
          </ac:picMkLst>
        </pc:picChg>
        <pc:picChg chg="del mod">
          <ac:chgData name="francis ugorji" userId="7ac255685d59792d" providerId="LiveId" clId="{C6287F99-629F-43C6-B93A-A7BFDB450458}" dt="2024-11-15T01:16:02.744" v="4312" actId="478"/>
          <ac:picMkLst>
            <pc:docMk/>
            <pc:sldMk cId="0" sldId="257"/>
            <ac:picMk id="3" creationId="{882077E2-C90A-86B0-06A0-3FA9AFD2E692}"/>
          </ac:picMkLst>
        </pc:picChg>
        <pc:picChg chg="mod">
          <ac:chgData name="francis ugorji" userId="7ac255685d59792d" providerId="LiveId" clId="{C6287F99-629F-43C6-B93A-A7BFDB450458}" dt="2024-11-15T01:22:25.306" v="4317" actId="1076"/>
          <ac:picMkLst>
            <pc:docMk/>
            <pc:sldMk cId="0" sldId="257"/>
            <ac:picMk id="4" creationId="{83673AC0-5920-4FD3-E4C0-EED948276651}"/>
          </ac:picMkLst>
        </pc:picChg>
        <pc:picChg chg="mod">
          <ac:chgData name="francis ugorji" userId="7ac255685d59792d" providerId="LiveId" clId="{C6287F99-629F-43C6-B93A-A7BFDB450458}" dt="2024-11-15T01:18:02.574" v="4315" actId="1076"/>
          <ac:picMkLst>
            <pc:docMk/>
            <pc:sldMk cId="0" sldId="257"/>
            <ac:picMk id="153" creationId="{00000000-0000-0000-0000-000000000000}"/>
          </ac:picMkLst>
        </pc:picChg>
        <pc:picChg chg="mod">
          <ac:chgData name="francis ugorji" userId="7ac255685d59792d" providerId="LiveId" clId="{C6287F99-629F-43C6-B93A-A7BFDB450458}" dt="2024-11-15T01:14:28.390" v="4302" actId="1076"/>
          <ac:picMkLst>
            <pc:docMk/>
            <pc:sldMk cId="0" sldId="257"/>
            <ac:picMk id="154" creationId="{00000000-0000-0000-0000-000000000000}"/>
          </ac:picMkLst>
        </pc:picChg>
      </pc:sldChg>
      <pc:sldChg chg="modSp mod modTransition">
        <pc:chgData name="francis ugorji" userId="7ac255685d59792d" providerId="LiveId" clId="{C6287F99-629F-43C6-B93A-A7BFDB450458}" dt="2024-11-11T23:01:50.380" v="4286"/>
        <pc:sldMkLst>
          <pc:docMk/>
          <pc:sldMk cId="0" sldId="258"/>
        </pc:sldMkLst>
        <pc:graphicFrameChg chg="mod">
          <ac:chgData name="francis ugorji" userId="7ac255685d59792d" providerId="LiveId" clId="{C6287F99-629F-43C6-B93A-A7BFDB450458}" dt="2024-11-03T20:21:08.571" v="147"/>
          <ac:graphicFrameMkLst>
            <pc:docMk/>
            <pc:sldMk cId="0" sldId="258"/>
            <ac:graphicFrameMk id="161" creationId="{00000000-0000-0000-0000-000000000000}"/>
          </ac:graphicFrameMkLst>
        </pc:graphicFrameChg>
        <pc:picChg chg="mod">
          <ac:chgData name="francis ugorji" userId="7ac255685d59792d" providerId="LiveId" clId="{C6287F99-629F-43C6-B93A-A7BFDB450458}" dt="2024-11-11T21:11:01.208" v="4264" actId="1076"/>
          <ac:picMkLst>
            <pc:docMk/>
            <pc:sldMk cId="0" sldId="258"/>
            <ac:picMk id="2" creationId="{769457FB-7961-4B2E-FB30-DAFE5998FBD7}"/>
          </ac:picMkLst>
        </pc:picChg>
      </pc:sldChg>
      <pc:sldChg chg="modSp mod modTransition">
        <pc:chgData name="francis ugorji" userId="7ac255685d59792d" providerId="LiveId" clId="{C6287F99-629F-43C6-B93A-A7BFDB450458}" dt="2024-11-11T23:01:50.380" v="4286"/>
        <pc:sldMkLst>
          <pc:docMk/>
          <pc:sldMk cId="0" sldId="259"/>
        </pc:sldMkLst>
        <pc:graphicFrameChg chg="mod modGraphic">
          <ac:chgData name="francis ugorji" userId="7ac255685d59792d" providerId="LiveId" clId="{C6287F99-629F-43C6-B93A-A7BFDB450458}" dt="2024-11-03T20:47:28.298" v="754"/>
          <ac:graphicFrameMkLst>
            <pc:docMk/>
            <pc:sldMk cId="0" sldId="259"/>
            <ac:graphicFrameMk id="8" creationId="{7E62ED98-3188-BE34-7968-54D517BE6B51}"/>
          </ac:graphicFrameMkLst>
        </pc:graphicFrameChg>
        <pc:picChg chg="mod">
          <ac:chgData name="francis ugorji" userId="7ac255685d59792d" providerId="LiveId" clId="{C6287F99-629F-43C6-B93A-A7BFDB450458}" dt="2024-11-11T21:16:34.106" v="4265" actId="1076"/>
          <ac:picMkLst>
            <pc:docMk/>
            <pc:sldMk cId="0" sldId="259"/>
            <ac:picMk id="2" creationId="{EA305FA3-1BD8-52B8-6140-D4FCF334BCE3}"/>
          </ac:picMkLst>
        </pc:picChg>
      </pc:sldChg>
      <pc:sldChg chg="modSp mod modTransition">
        <pc:chgData name="francis ugorji" userId="7ac255685d59792d" providerId="LiveId" clId="{C6287F99-629F-43C6-B93A-A7BFDB450458}" dt="2024-11-11T23:01:50.380" v="4286"/>
        <pc:sldMkLst>
          <pc:docMk/>
          <pc:sldMk cId="0" sldId="260"/>
        </pc:sldMkLst>
        <pc:graphicFrameChg chg="mod modGraphic">
          <ac:chgData name="francis ugorji" userId="7ac255685d59792d" providerId="LiveId" clId="{C6287F99-629F-43C6-B93A-A7BFDB450458}" dt="2024-11-03T20:34:59.486" v="497" actId="255"/>
          <ac:graphicFrameMkLst>
            <pc:docMk/>
            <pc:sldMk cId="0" sldId="260"/>
            <ac:graphicFrameMk id="2" creationId="{A2C090D7-1201-4862-DFDC-9EC1B9C23606}"/>
          </ac:graphicFrameMkLst>
        </pc:graphicFrameChg>
        <pc:picChg chg="mod">
          <ac:chgData name="francis ugorji" userId="7ac255685d59792d" providerId="LiveId" clId="{C6287F99-629F-43C6-B93A-A7BFDB450458}" dt="2024-11-11T21:26:30.651" v="4266" actId="1076"/>
          <ac:picMkLst>
            <pc:docMk/>
            <pc:sldMk cId="0" sldId="260"/>
            <ac:picMk id="3" creationId="{D38E39F2-585F-E7AA-A805-666A7F1F91FA}"/>
          </ac:picMkLst>
        </pc:picChg>
      </pc:sldChg>
      <pc:sldChg chg="modSp mod modTransition">
        <pc:chgData name="francis ugorji" userId="7ac255685d59792d" providerId="LiveId" clId="{C6287F99-629F-43C6-B93A-A7BFDB450458}" dt="2024-11-11T23:01:50.380" v="4286"/>
        <pc:sldMkLst>
          <pc:docMk/>
          <pc:sldMk cId="0" sldId="261"/>
        </pc:sldMkLst>
        <pc:spChg chg="mod">
          <ac:chgData name="francis ugorji" userId="7ac255685d59792d" providerId="LiveId" clId="{C6287F99-629F-43C6-B93A-A7BFDB450458}" dt="2024-11-03T19:47:07.667" v="42" actId="1036"/>
          <ac:spMkLst>
            <pc:docMk/>
            <pc:sldMk cId="0" sldId="261"/>
            <ac:spMk id="181" creationId="{00000000-0000-0000-0000-000000000000}"/>
          </ac:spMkLst>
        </pc:spChg>
        <pc:graphicFrameChg chg="mod modGraphic">
          <ac:chgData name="francis ugorji" userId="7ac255685d59792d" providerId="LiveId" clId="{C6287F99-629F-43C6-B93A-A7BFDB450458}" dt="2024-11-03T20:36:51.919" v="508" actId="1035"/>
          <ac:graphicFrameMkLst>
            <pc:docMk/>
            <pc:sldMk cId="0" sldId="261"/>
            <ac:graphicFrameMk id="4" creationId="{82AE7777-A3DF-3485-C189-0D48584B86DD}"/>
          </ac:graphicFrameMkLst>
        </pc:graphicFrameChg>
        <pc:picChg chg="mod">
          <ac:chgData name="francis ugorji" userId="7ac255685d59792d" providerId="LiveId" clId="{C6287F99-629F-43C6-B93A-A7BFDB450458}" dt="2024-11-11T21:28:48.732" v="4267" actId="1076"/>
          <ac:picMkLst>
            <pc:docMk/>
            <pc:sldMk cId="0" sldId="261"/>
            <ac:picMk id="2" creationId="{606F31BF-9A86-9CF7-BFDF-5AE8C89DBDBD}"/>
          </ac:picMkLst>
        </pc:picChg>
      </pc:sldChg>
      <pc:sldChg chg="modSp mod modTransition">
        <pc:chgData name="francis ugorji" userId="7ac255685d59792d" providerId="LiveId" clId="{C6287F99-629F-43C6-B93A-A7BFDB450458}" dt="2024-11-11T23:01:50.380" v="4286"/>
        <pc:sldMkLst>
          <pc:docMk/>
          <pc:sldMk cId="0" sldId="262"/>
        </pc:sldMkLst>
        <pc:graphicFrameChg chg="mod modGraphic">
          <ac:chgData name="francis ugorji" userId="7ac255685d59792d" providerId="LiveId" clId="{C6287F99-629F-43C6-B93A-A7BFDB450458}" dt="2024-11-03T19:50:49.715" v="131" actId="1035"/>
          <ac:graphicFrameMkLst>
            <pc:docMk/>
            <pc:sldMk cId="0" sldId="262"/>
            <ac:graphicFrameMk id="2" creationId="{3DD7E92D-398E-602E-1049-E101B2EB97E2}"/>
          </ac:graphicFrameMkLst>
        </pc:graphicFrameChg>
        <pc:picChg chg="mod">
          <ac:chgData name="francis ugorji" userId="7ac255685d59792d" providerId="LiveId" clId="{C6287F99-629F-43C6-B93A-A7BFDB450458}" dt="2024-11-11T21:31:55.686" v="4268" actId="1076"/>
          <ac:picMkLst>
            <pc:docMk/>
            <pc:sldMk cId="0" sldId="262"/>
            <ac:picMk id="3" creationId="{8FC7B292-7947-8B54-6BA3-C244250C0BD5}"/>
          </ac:picMkLst>
        </pc:picChg>
      </pc:sldChg>
      <pc:sldChg chg="addSp modSp mod modTransition">
        <pc:chgData name="francis ugorji" userId="7ac255685d59792d" providerId="LiveId" clId="{C6287F99-629F-43C6-B93A-A7BFDB450458}" dt="2024-11-11T23:01:50.380" v="4286"/>
        <pc:sldMkLst>
          <pc:docMk/>
          <pc:sldMk cId="0" sldId="263"/>
        </pc:sldMkLst>
        <pc:spChg chg="mod">
          <ac:chgData name="francis ugorji" userId="7ac255685d59792d" providerId="LiveId" clId="{C6287F99-629F-43C6-B93A-A7BFDB450458}" dt="2024-11-03T20:38:15.908" v="548" actId="20577"/>
          <ac:spMkLst>
            <pc:docMk/>
            <pc:sldMk cId="0" sldId="263"/>
            <ac:spMk id="196" creationId="{00000000-0000-0000-0000-000000000000}"/>
          </ac:spMkLst>
        </pc:spChg>
        <pc:picChg chg="add mod">
          <ac:chgData name="francis ugorji" userId="7ac255685d59792d" providerId="LiveId" clId="{C6287F99-629F-43C6-B93A-A7BFDB450458}" dt="2024-11-03T20:45:34.932" v="750" actId="1076"/>
          <ac:picMkLst>
            <pc:docMk/>
            <pc:sldMk cId="0" sldId="263"/>
            <ac:picMk id="2" creationId="{0E533381-9FA5-4609-D2A4-30E1696BF522}"/>
          </ac:picMkLst>
        </pc:picChg>
        <pc:picChg chg="add mod">
          <ac:chgData name="francis ugorji" userId="7ac255685d59792d" providerId="LiveId" clId="{C6287F99-629F-43C6-B93A-A7BFDB450458}" dt="2024-11-03T20:45:39.776" v="751" actId="1076"/>
          <ac:picMkLst>
            <pc:docMk/>
            <pc:sldMk cId="0" sldId="263"/>
            <ac:picMk id="3" creationId="{0847A71C-4F60-A02B-4A2C-2A75698696F9}"/>
          </ac:picMkLst>
        </pc:picChg>
        <pc:picChg chg="mod">
          <ac:chgData name="francis ugorji" userId="7ac255685d59792d" providerId="LiveId" clId="{C6287F99-629F-43C6-B93A-A7BFDB450458}" dt="2024-11-11T22:14:46.304" v="4269" actId="1076"/>
          <ac:picMkLst>
            <pc:docMk/>
            <pc:sldMk cId="0" sldId="263"/>
            <ac:picMk id="4" creationId="{CAC4A0B2-1066-724A-83EF-B60868A34834}"/>
          </ac:picMkLst>
        </pc:picChg>
      </pc:sldChg>
      <pc:sldChg chg="addSp modSp mod modTransition">
        <pc:chgData name="francis ugorji" userId="7ac255685d59792d" providerId="LiveId" clId="{C6287F99-629F-43C6-B93A-A7BFDB450458}" dt="2024-11-11T23:01:50.380" v="4286"/>
        <pc:sldMkLst>
          <pc:docMk/>
          <pc:sldMk cId="0" sldId="264"/>
        </pc:sldMkLst>
        <pc:spChg chg="add mod">
          <ac:chgData name="francis ugorji" userId="7ac255685d59792d" providerId="LiveId" clId="{C6287F99-629F-43C6-B93A-A7BFDB450458}" dt="2024-11-03T21:52:04.819" v="961" actId="1036"/>
          <ac:spMkLst>
            <pc:docMk/>
            <pc:sldMk cId="0" sldId="264"/>
            <ac:spMk id="3" creationId="{E86427E9-7D96-D4B4-528D-45E7DCA2CB86}"/>
          </ac:spMkLst>
        </pc:spChg>
        <pc:picChg chg="mod">
          <ac:chgData name="francis ugorji" userId="7ac255685d59792d" providerId="LiveId" clId="{C6287F99-629F-43C6-B93A-A7BFDB450458}" dt="2024-11-11T22:27:09.897" v="4277" actId="1076"/>
          <ac:picMkLst>
            <pc:docMk/>
            <pc:sldMk cId="0" sldId="264"/>
            <ac:picMk id="2" creationId="{63814732-CF37-2E87-79D2-3655DCBA097D}"/>
          </ac:picMkLst>
        </pc:picChg>
        <pc:picChg chg="mod">
          <ac:chgData name="francis ugorji" userId="7ac255685d59792d" providerId="LiveId" clId="{C6287F99-629F-43C6-B93A-A7BFDB450458}" dt="2024-11-03T20:51:23.355" v="807" actId="1076"/>
          <ac:picMkLst>
            <pc:docMk/>
            <pc:sldMk cId="0" sldId="264"/>
            <ac:picMk id="203" creationId="{00000000-0000-0000-0000-000000000000}"/>
          </ac:picMkLst>
        </pc:picChg>
      </pc:sldChg>
      <pc:sldChg chg="modSp mod modTransition">
        <pc:chgData name="francis ugorji" userId="7ac255685d59792d" providerId="LiveId" clId="{C6287F99-629F-43C6-B93A-A7BFDB450458}" dt="2024-11-11T23:01:50.380" v="4286"/>
        <pc:sldMkLst>
          <pc:docMk/>
          <pc:sldMk cId="0" sldId="265"/>
        </pc:sldMkLst>
        <pc:spChg chg="mod">
          <ac:chgData name="francis ugorji" userId="7ac255685d59792d" providerId="LiveId" clId="{C6287F99-629F-43C6-B93A-A7BFDB450458}" dt="2024-11-06T10:07:56.117" v="4260" actId="6549"/>
          <ac:spMkLst>
            <pc:docMk/>
            <pc:sldMk cId="0" sldId="265"/>
            <ac:spMk id="210" creationId="{00000000-0000-0000-0000-000000000000}"/>
          </ac:spMkLst>
        </pc:spChg>
        <pc:picChg chg="mod">
          <ac:chgData name="francis ugorji" userId="7ac255685d59792d" providerId="LiveId" clId="{C6287F99-629F-43C6-B93A-A7BFDB450458}" dt="2024-11-11T22:28:00.715" v="4278" actId="1076"/>
          <ac:picMkLst>
            <pc:docMk/>
            <pc:sldMk cId="0" sldId="265"/>
            <ac:picMk id="2" creationId="{F1FFF565-249C-22E2-2395-FA505AB2477A}"/>
          </ac:picMkLst>
        </pc:picChg>
      </pc:sldChg>
      <pc:sldChg chg="modSp mod modTransition">
        <pc:chgData name="francis ugorji" userId="7ac255685d59792d" providerId="LiveId" clId="{C6287F99-629F-43C6-B93A-A7BFDB450458}" dt="2024-11-11T23:01:50.380" v="4286"/>
        <pc:sldMkLst>
          <pc:docMk/>
          <pc:sldMk cId="0" sldId="266"/>
        </pc:sldMkLst>
        <pc:spChg chg="mod">
          <ac:chgData name="francis ugorji" userId="7ac255685d59792d" providerId="LiveId" clId="{C6287F99-629F-43C6-B93A-A7BFDB450458}" dt="2024-11-06T10:07:38.087" v="4259" actId="255"/>
          <ac:spMkLst>
            <pc:docMk/>
            <pc:sldMk cId="0" sldId="266"/>
            <ac:spMk id="217" creationId="{00000000-0000-0000-0000-000000000000}"/>
          </ac:spMkLst>
        </pc:spChg>
        <pc:picChg chg="mod">
          <ac:chgData name="francis ugorji" userId="7ac255685d59792d" providerId="LiveId" clId="{C6287F99-629F-43C6-B93A-A7BFDB450458}" dt="2024-11-11T22:28:47.247" v="4279" actId="1076"/>
          <ac:picMkLst>
            <pc:docMk/>
            <pc:sldMk cId="0" sldId="266"/>
            <ac:picMk id="2" creationId="{6A744F70-BF83-55D7-26D9-87FF19946966}"/>
          </ac:picMkLst>
        </pc:picChg>
      </pc:sldChg>
      <pc:sldChg chg="modSp mod modTransition">
        <pc:chgData name="francis ugorji" userId="7ac255685d59792d" providerId="LiveId" clId="{C6287F99-629F-43C6-B93A-A7BFDB450458}" dt="2024-11-11T23:01:50.380" v="4286"/>
        <pc:sldMkLst>
          <pc:docMk/>
          <pc:sldMk cId="0" sldId="267"/>
        </pc:sldMkLst>
        <pc:spChg chg="mod">
          <ac:chgData name="francis ugorji" userId="7ac255685d59792d" providerId="LiveId" clId="{C6287F99-629F-43C6-B93A-A7BFDB450458}" dt="2024-11-06T09:58:58.475" v="3603" actId="20577"/>
          <ac:spMkLst>
            <pc:docMk/>
            <pc:sldMk cId="0" sldId="267"/>
            <ac:spMk id="224" creationId="{00000000-0000-0000-0000-000000000000}"/>
          </ac:spMkLst>
        </pc:spChg>
        <pc:picChg chg="mod">
          <ac:chgData name="francis ugorji" userId="7ac255685d59792d" providerId="LiveId" clId="{C6287F99-629F-43C6-B93A-A7BFDB450458}" dt="2024-11-11T22:30:09.078" v="4281" actId="1076"/>
          <ac:picMkLst>
            <pc:docMk/>
            <pc:sldMk cId="0" sldId="267"/>
            <ac:picMk id="2" creationId="{6E07C9BD-4B70-B621-20CD-E2689AE765CA}"/>
          </ac:picMkLst>
        </pc:picChg>
      </pc:sldChg>
      <pc:sldChg chg="modSp mod modTransition">
        <pc:chgData name="francis ugorji" userId="7ac255685d59792d" providerId="LiveId" clId="{C6287F99-629F-43C6-B93A-A7BFDB450458}" dt="2024-11-11T23:01:50.380" v="4286"/>
        <pc:sldMkLst>
          <pc:docMk/>
          <pc:sldMk cId="0" sldId="268"/>
        </pc:sldMkLst>
        <pc:spChg chg="mod">
          <ac:chgData name="francis ugorji" userId="7ac255685d59792d" providerId="LiveId" clId="{C6287F99-629F-43C6-B93A-A7BFDB450458}" dt="2024-11-06T10:06:51.971" v="4256" actId="255"/>
          <ac:spMkLst>
            <pc:docMk/>
            <pc:sldMk cId="0" sldId="268"/>
            <ac:spMk id="231" creationId="{00000000-0000-0000-0000-000000000000}"/>
          </ac:spMkLst>
        </pc:spChg>
        <pc:picChg chg="mod">
          <ac:chgData name="francis ugorji" userId="7ac255685d59792d" providerId="LiveId" clId="{C6287F99-629F-43C6-B93A-A7BFDB450458}" dt="2024-11-11T22:30:56.217" v="4282" actId="1076"/>
          <ac:picMkLst>
            <pc:docMk/>
            <pc:sldMk cId="0" sldId="268"/>
            <ac:picMk id="2" creationId="{AAAFC0DF-5721-479B-96D7-D6D6C2FC1CB4}"/>
          </ac:picMkLst>
        </pc:picChg>
      </pc:sldChg>
      <pc:sldChg chg="modSp mod modTransition">
        <pc:chgData name="francis ugorji" userId="7ac255685d59792d" providerId="LiveId" clId="{C6287F99-629F-43C6-B93A-A7BFDB450458}" dt="2024-11-11T23:01:50.380" v="4286"/>
        <pc:sldMkLst>
          <pc:docMk/>
          <pc:sldMk cId="0" sldId="269"/>
        </pc:sldMkLst>
        <pc:spChg chg="mod">
          <ac:chgData name="francis ugorji" userId="7ac255685d59792d" providerId="LiveId" clId="{C6287F99-629F-43C6-B93A-A7BFDB450458}" dt="2024-11-06T10:06:21.248" v="4255" actId="2711"/>
          <ac:spMkLst>
            <pc:docMk/>
            <pc:sldMk cId="0" sldId="269"/>
            <ac:spMk id="238" creationId="{00000000-0000-0000-0000-000000000000}"/>
          </ac:spMkLst>
        </pc:spChg>
        <pc:picChg chg="mod">
          <ac:chgData name="francis ugorji" userId="7ac255685d59792d" providerId="LiveId" clId="{C6287F99-629F-43C6-B93A-A7BFDB450458}" dt="2024-11-11T22:31:30.136" v="4283" actId="1076"/>
          <ac:picMkLst>
            <pc:docMk/>
            <pc:sldMk cId="0" sldId="269"/>
            <ac:picMk id="2" creationId="{57829BA8-DDF2-739B-FD41-2E6FAC74EECD}"/>
          </ac:picMkLst>
        </pc:picChg>
      </pc:sldChg>
      <pc:sldChg chg="addSp modSp mod modTransition">
        <pc:chgData name="francis ugorji" userId="7ac255685d59792d" providerId="LiveId" clId="{C6287F99-629F-43C6-B93A-A7BFDB450458}" dt="2024-11-11T23:01:50.380" v="4286"/>
        <pc:sldMkLst>
          <pc:docMk/>
          <pc:sldMk cId="3405531430" sldId="270"/>
        </pc:sldMkLst>
        <pc:spChg chg="mod">
          <ac:chgData name="francis ugorji" userId="7ac255685d59792d" providerId="LiveId" clId="{C6287F99-629F-43C6-B93A-A7BFDB450458}" dt="2024-11-03T20:39:21.517" v="599" actId="20577"/>
          <ac:spMkLst>
            <pc:docMk/>
            <pc:sldMk cId="3405531430" sldId="270"/>
            <ac:spMk id="196" creationId="{EB7CFD31-4CA9-CD39-D1CF-CB78D5B6597D}"/>
          </ac:spMkLst>
        </pc:spChg>
        <pc:picChg chg="add mod">
          <ac:chgData name="francis ugorji" userId="7ac255685d59792d" providerId="LiveId" clId="{C6287F99-629F-43C6-B93A-A7BFDB450458}" dt="2024-11-03T20:45:01.972" v="747" actId="1076"/>
          <ac:picMkLst>
            <pc:docMk/>
            <pc:sldMk cId="3405531430" sldId="270"/>
            <ac:picMk id="2" creationId="{A4343AC4-2ABB-0013-0B77-77113D915111}"/>
          </ac:picMkLst>
        </pc:picChg>
        <pc:picChg chg="add mod">
          <ac:chgData name="francis ugorji" userId="7ac255685d59792d" providerId="LiveId" clId="{C6287F99-629F-43C6-B93A-A7BFDB450458}" dt="2024-11-03T20:45:05.328" v="748" actId="1076"/>
          <ac:picMkLst>
            <pc:docMk/>
            <pc:sldMk cId="3405531430" sldId="270"/>
            <ac:picMk id="3" creationId="{EAA61423-8CF5-ADC5-807A-CF6EFAE9B53A}"/>
          </ac:picMkLst>
        </pc:picChg>
        <pc:picChg chg="mod">
          <ac:chgData name="francis ugorji" userId="7ac255685d59792d" providerId="LiveId" clId="{C6287F99-629F-43C6-B93A-A7BFDB450458}" dt="2024-11-11T22:16:09.691" v="4270" actId="1076"/>
          <ac:picMkLst>
            <pc:docMk/>
            <pc:sldMk cId="3405531430" sldId="270"/>
            <ac:picMk id="4" creationId="{5B3FA698-4F4D-CC81-B7DE-34E391A936A0}"/>
          </ac:picMkLst>
        </pc:picChg>
      </pc:sldChg>
      <pc:sldChg chg="addSp modSp mod modTransition">
        <pc:chgData name="francis ugorji" userId="7ac255685d59792d" providerId="LiveId" clId="{C6287F99-629F-43C6-B93A-A7BFDB450458}" dt="2024-11-11T23:01:50.380" v="4286"/>
        <pc:sldMkLst>
          <pc:docMk/>
          <pc:sldMk cId="722277209" sldId="271"/>
        </pc:sldMkLst>
        <pc:spChg chg="mod">
          <ac:chgData name="francis ugorji" userId="7ac255685d59792d" providerId="LiveId" clId="{C6287F99-629F-43C6-B93A-A7BFDB450458}" dt="2024-11-03T20:40:26.202" v="639" actId="20577"/>
          <ac:spMkLst>
            <pc:docMk/>
            <pc:sldMk cId="722277209" sldId="271"/>
            <ac:spMk id="196" creationId="{A2DC2501-1121-97EB-D51D-AD1A191E0A62}"/>
          </ac:spMkLst>
        </pc:spChg>
        <pc:grpChg chg="add mod">
          <ac:chgData name="francis ugorji" userId="7ac255685d59792d" providerId="LiveId" clId="{C6287F99-629F-43C6-B93A-A7BFDB450458}" dt="2024-11-03T20:44:18.240" v="741" actId="1076"/>
          <ac:grpSpMkLst>
            <pc:docMk/>
            <pc:sldMk cId="722277209" sldId="271"/>
            <ac:grpSpMk id="2" creationId="{1C7F203B-70B3-003F-5357-CBBB69280239}"/>
          </ac:grpSpMkLst>
        </pc:grpChg>
        <pc:picChg chg="mod">
          <ac:chgData name="francis ugorji" userId="7ac255685d59792d" providerId="LiveId" clId="{C6287F99-629F-43C6-B93A-A7BFDB450458}" dt="2024-11-03T20:44:07.538" v="739" actId="1038"/>
          <ac:picMkLst>
            <pc:docMk/>
            <pc:sldMk cId="722277209" sldId="271"/>
            <ac:picMk id="3" creationId="{53E155F0-AA88-959E-5855-CC3BF905F927}"/>
          </ac:picMkLst>
        </pc:picChg>
        <pc:picChg chg="mod">
          <ac:chgData name="francis ugorji" userId="7ac255685d59792d" providerId="LiveId" clId="{C6287F99-629F-43C6-B93A-A7BFDB450458}" dt="2024-11-03T20:44:31.390" v="743" actId="1076"/>
          <ac:picMkLst>
            <pc:docMk/>
            <pc:sldMk cId="722277209" sldId="271"/>
            <ac:picMk id="4" creationId="{D9BFA823-F77E-F8F9-9767-EC0A0731DC8F}"/>
          </ac:picMkLst>
        </pc:picChg>
        <pc:picChg chg="mod">
          <ac:chgData name="francis ugorji" userId="7ac255685d59792d" providerId="LiveId" clId="{C6287F99-629F-43C6-B93A-A7BFDB450458}" dt="2024-11-11T22:16:42.680" v="4271" actId="1076"/>
          <ac:picMkLst>
            <pc:docMk/>
            <pc:sldMk cId="722277209" sldId="271"/>
            <ac:picMk id="5" creationId="{297F2224-57EE-3A7C-ADD8-384DE67D09C3}"/>
          </ac:picMkLst>
        </pc:picChg>
      </pc:sldChg>
      <pc:sldChg chg="addSp modSp mod modTransition">
        <pc:chgData name="francis ugorji" userId="7ac255685d59792d" providerId="LiveId" clId="{C6287F99-629F-43C6-B93A-A7BFDB450458}" dt="2024-11-11T23:01:50.380" v="4286"/>
        <pc:sldMkLst>
          <pc:docMk/>
          <pc:sldMk cId="1294545880" sldId="272"/>
        </pc:sldMkLst>
        <pc:spChg chg="mod">
          <ac:chgData name="francis ugorji" userId="7ac255685d59792d" providerId="LiveId" clId="{C6287F99-629F-43C6-B93A-A7BFDB450458}" dt="2024-11-03T20:41:39.788" v="672" actId="1076"/>
          <ac:spMkLst>
            <pc:docMk/>
            <pc:sldMk cId="1294545880" sldId="272"/>
            <ac:spMk id="196" creationId="{8D71779F-B685-743E-357E-3C5C114580DF}"/>
          </ac:spMkLst>
        </pc:spChg>
        <pc:grpChg chg="add mod">
          <ac:chgData name="francis ugorji" userId="7ac255685d59792d" providerId="LiveId" clId="{C6287F99-629F-43C6-B93A-A7BFDB450458}" dt="2024-11-03T20:43:36.733" v="726" actId="1036"/>
          <ac:grpSpMkLst>
            <pc:docMk/>
            <pc:sldMk cId="1294545880" sldId="272"/>
            <ac:grpSpMk id="2" creationId="{3CD2310A-3E34-6127-CC5F-7AB95F6A01BC}"/>
          </ac:grpSpMkLst>
        </pc:grpChg>
        <pc:picChg chg="mod">
          <ac:chgData name="francis ugorji" userId="7ac255685d59792d" providerId="LiveId" clId="{C6287F99-629F-43C6-B93A-A7BFDB450458}" dt="2024-11-03T20:43:31.065" v="723"/>
          <ac:picMkLst>
            <pc:docMk/>
            <pc:sldMk cId="1294545880" sldId="272"/>
            <ac:picMk id="3" creationId="{52E9B56E-BF97-ED14-8934-55F832C020F6}"/>
          </ac:picMkLst>
        </pc:picChg>
        <pc:picChg chg="mod">
          <ac:chgData name="francis ugorji" userId="7ac255685d59792d" providerId="LiveId" clId="{C6287F99-629F-43C6-B93A-A7BFDB450458}" dt="2024-11-03T20:43:31.065" v="723"/>
          <ac:picMkLst>
            <pc:docMk/>
            <pc:sldMk cId="1294545880" sldId="272"/>
            <ac:picMk id="4" creationId="{97257616-E57D-5E07-681D-923D6F89A17B}"/>
          </ac:picMkLst>
        </pc:picChg>
        <pc:picChg chg="mod">
          <ac:chgData name="francis ugorji" userId="7ac255685d59792d" providerId="LiveId" clId="{C6287F99-629F-43C6-B93A-A7BFDB450458}" dt="2024-11-11T22:17:23.168" v="4272" actId="1076"/>
          <ac:picMkLst>
            <pc:docMk/>
            <pc:sldMk cId="1294545880" sldId="272"/>
            <ac:picMk id="5" creationId="{3FEDF38E-9C61-EE32-637F-6A06B837DB25}"/>
          </ac:picMkLst>
        </pc:picChg>
      </pc:sldChg>
      <pc:sldChg chg="addSp modSp mod modTransition">
        <pc:chgData name="francis ugorji" userId="7ac255685d59792d" providerId="LiveId" clId="{C6287F99-629F-43C6-B93A-A7BFDB450458}" dt="2024-11-11T23:01:50.380" v="4286"/>
        <pc:sldMkLst>
          <pc:docMk/>
          <pc:sldMk cId="3284740633" sldId="273"/>
        </pc:sldMkLst>
        <pc:spChg chg="mod">
          <ac:chgData name="francis ugorji" userId="7ac255685d59792d" providerId="LiveId" clId="{C6287F99-629F-43C6-B93A-A7BFDB450458}" dt="2024-11-03T20:43:02.785" v="722" actId="20577"/>
          <ac:spMkLst>
            <pc:docMk/>
            <pc:sldMk cId="3284740633" sldId="273"/>
            <ac:spMk id="196" creationId="{A457E3B3-C6A7-B126-66C9-74034543889E}"/>
          </ac:spMkLst>
        </pc:spChg>
        <pc:picChg chg="add mod">
          <ac:chgData name="francis ugorji" userId="7ac255685d59792d" providerId="LiveId" clId="{C6287F99-629F-43C6-B93A-A7BFDB450458}" dt="2024-11-03T20:42:42.289" v="718" actId="1076"/>
          <ac:picMkLst>
            <pc:docMk/>
            <pc:sldMk cId="3284740633" sldId="273"/>
            <ac:picMk id="2" creationId="{E22F0B5E-C7FD-4051-A2E0-2993A72E53E3}"/>
          </ac:picMkLst>
        </pc:picChg>
        <pc:picChg chg="add mod">
          <ac:chgData name="francis ugorji" userId="7ac255685d59792d" providerId="LiveId" clId="{C6287F99-629F-43C6-B93A-A7BFDB450458}" dt="2024-11-03T20:42:54.482" v="720" actId="1076"/>
          <ac:picMkLst>
            <pc:docMk/>
            <pc:sldMk cId="3284740633" sldId="273"/>
            <ac:picMk id="3" creationId="{9B0814B2-BA9A-0742-520E-394684BB24EC}"/>
          </ac:picMkLst>
        </pc:picChg>
        <pc:picChg chg="mod">
          <ac:chgData name="francis ugorji" userId="7ac255685d59792d" providerId="LiveId" clId="{C6287F99-629F-43C6-B93A-A7BFDB450458}" dt="2024-11-11T22:17:58.985" v="4273" actId="1076"/>
          <ac:picMkLst>
            <pc:docMk/>
            <pc:sldMk cId="3284740633" sldId="273"/>
            <ac:picMk id="4" creationId="{1F55477B-4655-6100-4DF6-C37EDEE12E24}"/>
          </ac:picMkLst>
        </pc:picChg>
      </pc:sldChg>
      <pc:sldChg chg="addSp modSp mod modTransition">
        <pc:chgData name="francis ugorji" userId="7ac255685d59792d" providerId="LiveId" clId="{C6287F99-629F-43C6-B93A-A7BFDB450458}" dt="2024-11-11T23:01:50.380" v="4286"/>
        <pc:sldMkLst>
          <pc:docMk/>
          <pc:sldMk cId="3658451060" sldId="274"/>
        </pc:sldMkLst>
        <pc:spChg chg="mod">
          <ac:chgData name="francis ugorji" userId="7ac255685d59792d" providerId="LiveId" clId="{C6287F99-629F-43C6-B93A-A7BFDB450458}" dt="2024-11-03T20:49:54.744" v="800" actId="1076"/>
          <ac:spMkLst>
            <pc:docMk/>
            <pc:sldMk cId="3658451060" sldId="274"/>
            <ac:spMk id="196" creationId="{F564C3A0-8616-3C03-FBFF-287C337A5686}"/>
          </ac:spMkLst>
        </pc:spChg>
        <pc:picChg chg="add mod">
          <ac:chgData name="francis ugorji" userId="7ac255685d59792d" providerId="LiveId" clId="{C6287F99-629F-43C6-B93A-A7BFDB450458}" dt="2024-11-03T20:50:33.297" v="804" actId="1076"/>
          <ac:picMkLst>
            <pc:docMk/>
            <pc:sldMk cId="3658451060" sldId="274"/>
            <ac:picMk id="2" creationId="{2134DF8B-71FF-E68C-8381-1D9AADD7C90F}"/>
          </ac:picMkLst>
        </pc:picChg>
        <pc:picChg chg="add mod">
          <ac:chgData name="francis ugorji" userId="7ac255685d59792d" providerId="LiveId" clId="{C6287F99-629F-43C6-B93A-A7BFDB450458}" dt="2024-11-03T20:50:48.291" v="805" actId="1076"/>
          <ac:picMkLst>
            <pc:docMk/>
            <pc:sldMk cId="3658451060" sldId="274"/>
            <ac:picMk id="3" creationId="{8DD2D679-9C3D-C6EB-7D09-CB15FA757A11}"/>
          </ac:picMkLst>
        </pc:picChg>
        <pc:picChg chg="mod">
          <ac:chgData name="francis ugorji" userId="7ac255685d59792d" providerId="LiveId" clId="{C6287F99-629F-43C6-B93A-A7BFDB450458}" dt="2024-11-11T22:20:31.566" v="4276" actId="1038"/>
          <ac:picMkLst>
            <pc:docMk/>
            <pc:sldMk cId="3658451060" sldId="274"/>
            <ac:picMk id="4" creationId="{66FF0AA7-6C07-BB73-7A2A-6FE7B28DDD7F}"/>
          </ac:picMkLst>
        </pc:picChg>
      </pc:sldChg>
      <pc:sldChg chg="addSp delSp modSp new mod modTransition">
        <pc:chgData name="francis ugorji" userId="7ac255685d59792d" providerId="LiveId" clId="{C6287F99-629F-43C6-B93A-A7BFDB450458}" dt="2024-11-11T23:01:50.380" v="4286"/>
        <pc:sldMkLst>
          <pc:docMk/>
          <pc:sldMk cId="432033161" sldId="275"/>
        </pc:sldMkLst>
        <pc:spChg chg="del mod">
          <ac:chgData name="francis ugorji" userId="7ac255685d59792d" providerId="LiveId" clId="{C6287F99-629F-43C6-B93A-A7BFDB450458}" dt="2024-11-06T09:43:16.443" v="2283" actId="478"/>
          <ac:spMkLst>
            <pc:docMk/>
            <pc:sldMk cId="432033161" sldId="275"/>
            <ac:spMk id="2" creationId="{813DE333-CC9B-C46B-B629-4449F7F10615}"/>
          </ac:spMkLst>
        </pc:spChg>
        <pc:spChg chg="mod">
          <ac:chgData name="francis ugorji" userId="7ac255685d59792d" providerId="LiveId" clId="{C6287F99-629F-43C6-B93A-A7BFDB450458}" dt="2024-11-06T10:07:00.941" v="4257" actId="255"/>
          <ac:spMkLst>
            <pc:docMk/>
            <pc:sldMk cId="432033161" sldId="275"/>
            <ac:spMk id="3" creationId="{091C4AFD-4480-465E-17A6-DD5C1DB03674}"/>
          </ac:spMkLst>
        </pc:spChg>
        <pc:spChg chg="add mod">
          <ac:chgData name="francis ugorji" userId="7ac255685d59792d" providerId="LiveId" clId="{C6287F99-629F-43C6-B93A-A7BFDB450458}" dt="2024-11-06T09:42:40.025" v="2273" actId="1076"/>
          <ac:spMkLst>
            <pc:docMk/>
            <pc:sldMk cId="432033161" sldId="275"/>
            <ac:spMk id="4" creationId="{F79999F5-B5C6-0CD3-9AF1-9272FE11E743}"/>
          </ac:spMkLst>
        </pc:spChg>
        <pc:picChg chg="mod">
          <ac:chgData name="francis ugorji" userId="7ac255685d59792d" providerId="LiveId" clId="{C6287F99-629F-43C6-B93A-A7BFDB450458}" dt="2024-11-11T22:29:30.674" v="4280" actId="1076"/>
          <ac:picMkLst>
            <pc:docMk/>
            <pc:sldMk cId="432033161" sldId="275"/>
            <ac:picMk id="5" creationId="{C88F3169-00F5-5DF4-9ACE-54993FEE4C0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5F84E39-4196-7963-8F53-F1561D55887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4D11D9F-8F91-0526-10D1-B8B6A6FF5F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2960167-765B-9385-8E66-3072B66846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68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6107A37-687C-C035-D34D-0EEF6672F41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CD4893F-A51B-104A-3800-F39B33E3D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83F41F9-BB65-D386-7E6C-CE916239E6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346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9DF5B56-7145-2D91-9034-C18B0547941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E5304ABF-7137-FCC5-3E4A-9101973381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E4E1015-A629-6EDE-41D2-7180E1A931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7740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6A7509D-25B0-5CC4-985B-70A28C49394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94E88AB-E3D2-E0CF-7FDE-E4ECBC06C3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0B26505-3971-2A2D-4A64-E9C91EBD472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349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71CD9EB-B8CF-B6C7-724B-984490B4D93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426A57A-B1D1-4337-4513-BC1BD4C67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33BF4DB-AF18-BF38-C9EE-CF7E7400A6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2559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audio" Target="../media/media11.m4a"/><Relationship Id="rId7" Type="http://schemas.openxmlformats.org/officeDocument/2006/relationships/image" Target="../media/image10.jp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audio" Target="../media/media12.m4a"/><Relationship Id="rId7" Type="http://schemas.openxmlformats.org/officeDocument/2006/relationships/image" Target="../media/image12.jp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audio" Target="../media/media13.m4a"/><Relationship Id="rId7" Type="http://schemas.openxmlformats.org/officeDocument/2006/relationships/image" Target="../media/image14.jp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audio" Target="../media/media14.m4a"/><Relationship Id="rId7" Type="http://schemas.openxmlformats.org/officeDocument/2006/relationships/image" Target="../media/image16.jp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notesSlide" Target="../notesSlides/notesSlide2.xml"/><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3.m4a"/><Relationship Id="rId10" Type="http://schemas.openxmlformats.org/officeDocument/2006/relationships/image" Target="../media/image4.png"/><Relationship Id="rId4" Type="http://schemas.microsoft.com/office/2007/relationships/media" Target="../media/media3.m4a"/><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audio" Target="../media/media9.m4a"/><Relationship Id="rId7" Type="http://schemas.openxmlformats.org/officeDocument/2006/relationships/image" Target="../media/image6.jp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audio" Target="../media/media10.m4a"/><Relationship Id="rId7" Type="http://schemas.openxmlformats.org/officeDocument/2006/relationships/image" Target="../media/image8.jp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 Francis Ugorji</a:t>
            </a:r>
            <a:endParaRPr sz="1850" i="1" dirty="0"/>
          </a:p>
          <a:p>
            <a:pPr marL="0" lvl="0" indent="0" algn="l" rtl="0">
              <a:lnSpc>
                <a:spcPct val="70000"/>
              </a:lnSpc>
              <a:spcBef>
                <a:spcPts val="1000"/>
              </a:spcBef>
              <a:spcAft>
                <a:spcPts val="0"/>
              </a:spcAft>
              <a:buSzPts val="1850"/>
              <a:buNone/>
            </a:pPr>
            <a:r>
              <a:rPr lang="en-US" dirty="0"/>
              <a:t>A summary of Green Pace’s Secure Development Policy </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slide1">
            <a:hlinkClick r:id="" action="ppaction://media"/>
            <a:extLst>
              <a:ext uri="{FF2B5EF4-FFF2-40B4-BE49-F238E27FC236}">
                <a16:creationId xmlns:a16="http://schemas.microsoft.com/office/drawing/2014/main" id="{C4E8503B-91D5-676E-488A-530A56C6D3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75" y="624840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726D4FA-380A-6BAF-4EA0-21A85759D43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DA2B1D3-6E31-377F-61D1-C882528DA75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A2DC2501-1121-97EB-D51D-AD1A191E0A62}"/>
              </a:ext>
            </a:extLst>
          </p:cNvPr>
          <p:cNvSpPr txBox="1">
            <a:spLocks noGrp="1"/>
          </p:cNvSpPr>
          <p:nvPr>
            <p:ph type="body" idx="1"/>
          </p:nvPr>
        </p:nvSpPr>
        <p:spPr>
          <a:xfrm>
            <a:off x="3947614" y="1095610"/>
            <a:ext cx="4759657" cy="569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CanAddFiveValuesToCollection</a:t>
            </a:r>
            <a:r>
              <a:rPr lang="en-US" dirty="0"/>
              <a:t>  -</a:t>
            </a:r>
            <a:endParaRPr dirty="0"/>
          </a:p>
        </p:txBody>
      </p:sp>
      <p:pic>
        <p:nvPicPr>
          <p:cNvPr id="197" name="Google Shape;197;g9504e29505_0_0" descr="Green Pace logo">
            <a:extLst>
              <a:ext uri="{FF2B5EF4-FFF2-40B4-BE49-F238E27FC236}">
                <a16:creationId xmlns:a16="http://schemas.microsoft.com/office/drawing/2014/main" id="{9EA2DDE3-0001-0A4B-9D93-369BCF97289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2" name="object 2">
            <a:extLst>
              <a:ext uri="{FF2B5EF4-FFF2-40B4-BE49-F238E27FC236}">
                <a16:creationId xmlns:a16="http://schemas.microsoft.com/office/drawing/2014/main" id="{1C7F203B-70B3-003F-5357-CBBB69280239}"/>
              </a:ext>
            </a:extLst>
          </p:cNvPr>
          <p:cNvGrpSpPr/>
          <p:nvPr/>
        </p:nvGrpSpPr>
        <p:grpSpPr>
          <a:xfrm>
            <a:off x="2039771" y="1849694"/>
            <a:ext cx="6667500" cy="4714600"/>
            <a:chOff x="88141" y="1783079"/>
            <a:chExt cx="6667500" cy="4714600"/>
          </a:xfrm>
        </p:grpSpPr>
        <p:pic>
          <p:nvPicPr>
            <p:cNvPr id="3" name="object 3">
              <a:extLst>
                <a:ext uri="{FF2B5EF4-FFF2-40B4-BE49-F238E27FC236}">
                  <a16:creationId xmlns:a16="http://schemas.microsoft.com/office/drawing/2014/main" id="{53E155F0-AA88-959E-5855-CC3BF905F927}"/>
                </a:ext>
              </a:extLst>
            </p:cNvPr>
            <p:cNvPicPr/>
            <p:nvPr/>
          </p:nvPicPr>
          <p:blipFill>
            <a:blip r:embed="rId7" cstate="print"/>
            <a:stretch>
              <a:fillRect/>
            </a:stretch>
          </p:blipFill>
          <p:spPr>
            <a:xfrm>
              <a:off x="406024" y="1783079"/>
              <a:ext cx="5947067" cy="4021936"/>
            </a:xfrm>
            <a:prstGeom prst="rect">
              <a:avLst/>
            </a:prstGeom>
          </p:spPr>
        </p:pic>
        <p:pic>
          <p:nvPicPr>
            <p:cNvPr id="4" name="object 4">
              <a:extLst>
                <a:ext uri="{FF2B5EF4-FFF2-40B4-BE49-F238E27FC236}">
                  <a16:creationId xmlns:a16="http://schemas.microsoft.com/office/drawing/2014/main" id="{D9BFA823-F77E-F8F9-9767-EC0A0731DC8F}"/>
                </a:ext>
              </a:extLst>
            </p:cNvPr>
            <p:cNvPicPr/>
            <p:nvPr/>
          </p:nvPicPr>
          <p:blipFill>
            <a:blip r:embed="rId8" cstate="print"/>
            <a:stretch>
              <a:fillRect/>
            </a:stretch>
          </p:blipFill>
          <p:spPr>
            <a:xfrm>
              <a:off x="88141" y="5989681"/>
              <a:ext cx="6667500" cy="507998"/>
            </a:xfrm>
            <a:prstGeom prst="rect">
              <a:avLst/>
            </a:prstGeom>
          </p:spPr>
        </p:pic>
      </p:grpSp>
      <p:pic>
        <p:nvPicPr>
          <p:cNvPr id="5" name="Slide10">
            <a:hlinkClick r:id="" action="ppaction://media"/>
            <a:extLst>
              <a:ext uri="{FF2B5EF4-FFF2-40B4-BE49-F238E27FC236}">
                <a16:creationId xmlns:a16="http://schemas.microsoft.com/office/drawing/2014/main" id="{297F2224-57EE-3A7C-ADD8-384DE67D09C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0495" y="6248400"/>
            <a:ext cx="609600" cy="609600"/>
          </a:xfrm>
          <a:prstGeom prst="rect">
            <a:avLst/>
          </a:prstGeom>
        </p:spPr>
      </p:pic>
    </p:spTree>
    <p:custDataLst>
      <p:tags r:id="rId1"/>
    </p:custDataLst>
    <p:extLst>
      <p:ext uri="{BB962C8B-B14F-4D97-AF65-F5344CB8AC3E}">
        <p14:creationId xmlns:p14="http://schemas.microsoft.com/office/powerpoint/2010/main" val="72227720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8A70852-AE2F-804D-BFE6-8737BE20F7F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71E442C-3A0C-D8D7-4A55-D87B5A92E1F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8D71779F-B685-743E-357E-3C5C114580DF}"/>
              </a:ext>
            </a:extLst>
          </p:cNvPr>
          <p:cNvSpPr txBox="1">
            <a:spLocks noGrp="1"/>
          </p:cNvSpPr>
          <p:nvPr>
            <p:ph type="body" idx="1"/>
          </p:nvPr>
        </p:nvSpPr>
        <p:spPr>
          <a:xfrm>
            <a:off x="4848367" y="1095609"/>
            <a:ext cx="4036325" cy="6305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MaxSizeGreaterThanSize</a:t>
            </a:r>
            <a:r>
              <a:rPr lang="en-US" dirty="0"/>
              <a:t>  -</a:t>
            </a:r>
            <a:endParaRPr dirty="0"/>
          </a:p>
        </p:txBody>
      </p:sp>
      <p:pic>
        <p:nvPicPr>
          <p:cNvPr id="197" name="Google Shape;197;g9504e29505_0_0" descr="Green Pace logo">
            <a:extLst>
              <a:ext uri="{FF2B5EF4-FFF2-40B4-BE49-F238E27FC236}">
                <a16:creationId xmlns:a16="http://schemas.microsoft.com/office/drawing/2014/main" id="{82F8408E-D614-E0A9-8632-5FAFE321368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2" name="object 2">
            <a:extLst>
              <a:ext uri="{FF2B5EF4-FFF2-40B4-BE49-F238E27FC236}">
                <a16:creationId xmlns:a16="http://schemas.microsoft.com/office/drawing/2014/main" id="{3CD2310A-3E34-6127-CC5F-7AB95F6A01BC}"/>
              </a:ext>
            </a:extLst>
          </p:cNvPr>
          <p:cNvGrpSpPr/>
          <p:nvPr/>
        </p:nvGrpSpPr>
        <p:grpSpPr>
          <a:xfrm>
            <a:off x="447675" y="1753432"/>
            <a:ext cx="11744325" cy="4806950"/>
            <a:chOff x="228600" y="1783079"/>
            <a:chExt cx="11744325" cy="4806950"/>
          </a:xfrm>
        </p:grpSpPr>
        <p:pic>
          <p:nvPicPr>
            <p:cNvPr id="3" name="object 3">
              <a:extLst>
                <a:ext uri="{FF2B5EF4-FFF2-40B4-BE49-F238E27FC236}">
                  <a16:creationId xmlns:a16="http://schemas.microsoft.com/office/drawing/2014/main" id="{52E9B56E-BF97-ED14-8934-55F832C020F6}"/>
                </a:ext>
              </a:extLst>
            </p:cNvPr>
            <p:cNvPicPr/>
            <p:nvPr/>
          </p:nvPicPr>
          <p:blipFill>
            <a:blip r:embed="rId7" cstate="print"/>
            <a:stretch>
              <a:fillRect/>
            </a:stretch>
          </p:blipFill>
          <p:spPr>
            <a:xfrm>
              <a:off x="228600" y="1783079"/>
              <a:ext cx="7772400" cy="3483800"/>
            </a:xfrm>
            <a:prstGeom prst="rect">
              <a:avLst/>
            </a:prstGeom>
          </p:spPr>
        </p:pic>
        <p:pic>
          <p:nvPicPr>
            <p:cNvPr id="4" name="object 4">
              <a:extLst>
                <a:ext uri="{FF2B5EF4-FFF2-40B4-BE49-F238E27FC236}">
                  <a16:creationId xmlns:a16="http://schemas.microsoft.com/office/drawing/2014/main" id="{97257616-E57D-5E07-681D-923D6F89A17B}"/>
                </a:ext>
              </a:extLst>
            </p:cNvPr>
            <p:cNvPicPr/>
            <p:nvPr/>
          </p:nvPicPr>
          <p:blipFill>
            <a:blip r:embed="rId8" cstate="print"/>
            <a:stretch>
              <a:fillRect/>
            </a:stretch>
          </p:blipFill>
          <p:spPr>
            <a:xfrm>
              <a:off x="3311677" y="5093563"/>
              <a:ext cx="7772400" cy="1496186"/>
            </a:xfrm>
            <a:prstGeom prst="rect">
              <a:avLst/>
            </a:prstGeom>
          </p:spPr>
        </p:pic>
      </p:grpSp>
      <p:pic>
        <p:nvPicPr>
          <p:cNvPr id="5" name="Slide11">
            <a:hlinkClick r:id="" action="ppaction://media"/>
            <a:extLst>
              <a:ext uri="{FF2B5EF4-FFF2-40B4-BE49-F238E27FC236}">
                <a16:creationId xmlns:a16="http://schemas.microsoft.com/office/drawing/2014/main" id="{3FEDF38E-9C61-EE32-637F-6A06B837DB2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42875" y="6284951"/>
            <a:ext cx="609600" cy="609600"/>
          </a:xfrm>
          <a:prstGeom prst="rect">
            <a:avLst/>
          </a:prstGeom>
        </p:spPr>
      </p:pic>
    </p:spTree>
    <p:custDataLst>
      <p:tags r:id="rId1"/>
    </p:custDataLst>
    <p:extLst>
      <p:ext uri="{BB962C8B-B14F-4D97-AF65-F5344CB8AC3E}">
        <p14:creationId xmlns:p14="http://schemas.microsoft.com/office/powerpoint/2010/main" val="129454588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6954B8C-00CE-6D4D-187A-F7383BD521F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5A8DF55-A49A-6252-3E32-925EEF2DEA7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A457E3B3-C6A7-B126-66C9-74034543889E}"/>
              </a:ext>
            </a:extLst>
          </p:cNvPr>
          <p:cNvSpPr txBox="1">
            <a:spLocks noGrp="1"/>
          </p:cNvSpPr>
          <p:nvPr>
            <p:ph type="body" idx="1"/>
          </p:nvPr>
        </p:nvSpPr>
        <p:spPr>
          <a:xfrm>
            <a:off x="4140958" y="1102433"/>
            <a:ext cx="5155442" cy="61687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OutofRangeExceptionThrown</a:t>
            </a:r>
            <a:r>
              <a:rPr lang="en-US" dirty="0"/>
              <a:t>  -</a:t>
            </a:r>
            <a:endParaRPr dirty="0"/>
          </a:p>
        </p:txBody>
      </p:sp>
      <p:pic>
        <p:nvPicPr>
          <p:cNvPr id="197" name="Google Shape;197;g9504e29505_0_0" descr="Green Pace logo">
            <a:extLst>
              <a:ext uri="{FF2B5EF4-FFF2-40B4-BE49-F238E27FC236}">
                <a16:creationId xmlns:a16="http://schemas.microsoft.com/office/drawing/2014/main" id="{1979CC39-1E04-605D-997F-5AFF28AF02C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object 3">
            <a:extLst>
              <a:ext uri="{FF2B5EF4-FFF2-40B4-BE49-F238E27FC236}">
                <a16:creationId xmlns:a16="http://schemas.microsoft.com/office/drawing/2014/main" id="{E22F0B5E-C7FD-4051-A2E0-2993A72E53E3}"/>
              </a:ext>
            </a:extLst>
          </p:cNvPr>
          <p:cNvPicPr/>
          <p:nvPr/>
        </p:nvPicPr>
        <p:blipFill>
          <a:blip r:embed="rId7" cstate="print"/>
          <a:stretch>
            <a:fillRect/>
          </a:stretch>
        </p:blipFill>
        <p:spPr>
          <a:xfrm>
            <a:off x="583442" y="2057372"/>
            <a:ext cx="7772400" cy="2291016"/>
          </a:xfrm>
          <a:prstGeom prst="rect">
            <a:avLst/>
          </a:prstGeom>
        </p:spPr>
      </p:pic>
      <p:pic>
        <p:nvPicPr>
          <p:cNvPr id="3" name="object 2">
            <a:extLst>
              <a:ext uri="{FF2B5EF4-FFF2-40B4-BE49-F238E27FC236}">
                <a16:creationId xmlns:a16="http://schemas.microsoft.com/office/drawing/2014/main" id="{9B0814B2-BA9A-0742-520E-394684BB24EC}"/>
              </a:ext>
            </a:extLst>
          </p:cNvPr>
          <p:cNvPicPr/>
          <p:nvPr/>
        </p:nvPicPr>
        <p:blipFill>
          <a:blip r:embed="rId8" cstate="print"/>
          <a:stretch>
            <a:fillRect/>
          </a:stretch>
        </p:blipFill>
        <p:spPr>
          <a:xfrm>
            <a:off x="1008892" y="4648957"/>
            <a:ext cx="6921500" cy="520698"/>
          </a:xfrm>
          <a:prstGeom prst="rect">
            <a:avLst/>
          </a:prstGeom>
        </p:spPr>
      </p:pic>
      <p:pic>
        <p:nvPicPr>
          <p:cNvPr id="4" name="Slide12">
            <a:hlinkClick r:id="" action="ppaction://media"/>
            <a:extLst>
              <a:ext uri="{FF2B5EF4-FFF2-40B4-BE49-F238E27FC236}">
                <a16:creationId xmlns:a16="http://schemas.microsoft.com/office/drawing/2014/main" id="{1F55477B-4655-6100-4DF6-C37EDEE12E2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150" y="6200775"/>
            <a:ext cx="609600" cy="609600"/>
          </a:xfrm>
          <a:prstGeom prst="rect">
            <a:avLst/>
          </a:prstGeom>
        </p:spPr>
      </p:pic>
    </p:spTree>
    <p:custDataLst>
      <p:tags r:id="rId1"/>
    </p:custDataLst>
    <p:extLst>
      <p:ext uri="{BB962C8B-B14F-4D97-AF65-F5344CB8AC3E}">
        <p14:creationId xmlns:p14="http://schemas.microsoft.com/office/powerpoint/2010/main" val="328474063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F743272-4897-FEB2-BAFA-7BA3002AC6C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BF44F26-59B8-5B9F-8AA6-D95CBE64849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F564C3A0-8616-3C03-FBFF-287C337A5686}"/>
              </a:ext>
            </a:extLst>
          </p:cNvPr>
          <p:cNvSpPr txBox="1">
            <a:spLocks noGrp="1"/>
          </p:cNvSpPr>
          <p:nvPr>
            <p:ph type="body" idx="1"/>
          </p:nvPr>
        </p:nvSpPr>
        <p:spPr>
          <a:xfrm>
            <a:off x="5741276" y="1049842"/>
            <a:ext cx="3555124" cy="72206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ClearCollection</a:t>
            </a:r>
            <a:r>
              <a:rPr lang="en-US" dirty="0"/>
              <a:t>  -</a:t>
            </a:r>
            <a:endParaRPr dirty="0"/>
          </a:p>
        </p:txBody>
      </p:sp>
      <p:pic>
        <p:nvPicPr>
          <p:cNvPr id="197" name="Google Shape;197;g9504e29505_0_0" descr="Green Pace logo">
            <a:extLst>
              <a:ext uri="{FF2B5EF4-FFF2-40B4-BE49-F238E27FC236}">
                <a16:creationId xmlns:a16="http://schemas.microsoft.com/office/drawing/2014/main" id="{5DAAF603-C922-4678-1EC2-D38668DD93C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object 2">
            <a:extLst>
              <a:ext uri="{FF2B5EF4-FFF2-40B4-BE49-F238E27FC236}">
                <a16:creationId xmlns:a16="http://schemas.microsoft.com/office/drawing/2014/main" id="{2134DF8B-71FF-E68C-8381-1D9AADD7C90F}"/>
              </a:ext>
            </a:extLst>
          </p:cNvPr>
          <p:cNvPicPr/>
          <p:nvPr/>
        </p:nvPicPr>
        <p:blipFill>
          <a:blip r:embed="rId7" cstate="print"/>
          <a:stretch>
            <a:fillRect/>
          </a:stretch>
        </p:blipFill>
        <p:spPr>
          <a:xfrm>
            <a:off x="5820472" y="3786180"/>
            <a:ext cx="5778499" cy="520698"/>
          </a:xfrm>
          <a:prstGeom prst="rect">
            <a:avLst/>
          </a:prstGeom>
        </p:spPr>
      </p:pic>
      <p:pic>
        <p:nvPicPr>
          <p:cNvPr id="3" name="object 3">
            <a:extLst>
              <a:ext uri="{FF2B5EF4-FFF2-40B4-BE49-F238E27FC236}">
                <a16:creationId xmlns:a16="http://schemas.microsoft.com/office/drawing/2014/main" id="{8DD2D679-9C3D-C6EB-7D09-CB15FA757A11}"/>
              </a:ext>
            </a:extLst>
          </p:cNvPr>
          <p:cNvPicPr/>
          <p:nvPr/>
        </p:nvPicPr>
        <p:blipFill>
          <a:blip r:embed="rId8" cstate="print"/>
          <a:stretch>
            <a:fillRect/>
          </a:stretch>
        </p:blipFill>
        <p:spPr>
          <a:xfrm>
            <a:off x="685800" y="1410872"/>
            <a:ext cx="4735563" cy="4784481"/>
          </a:xfrm>
          <a:prstGeom prst="rect">
            <a:avLst/>
          </a:prstGeom>
        </p:spPr>
      </p:pic>
      <p:pic>
        <p:nvPicPr>
          <p:cNvPr id="4" name="Slide13">
            <a:hlinkClick r:id="" action="ppaction://media"/>
            <a:extLst>
              <a:ext uri="{FF2B5EF4-FFF2-40B4-BE49-F238E27FC236}">
                <a16:creationId xmlns:a16="http://schemas.microsoft.com/office/drawing/2014/main" id="{66FF0AA7-6C07-BB73-7A2A-6FE7B28DDD7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9050" y="6284951"/>
            <a:ext cx="609600" cy="609600"/>
          </a:xfrm>
          <a:prstGeom prst="rect">
            <a:avLst/>
          </a:prstGeom>
        </p:spPr>
      </p:pic>
    </p:spTree>
    <p:custDataLst>
      <p:tags r:id="rId1"/>
    </p:custDataLst>
    <p:extLst>
      <p:ext uri="{BB962C8B-B14F-4D97-AF65-F5344CB8AC3E}">
        <p14:creationId xmlns:p14="http://schemas.microsoft.com/office/powerpoint/2010/main" val="365845106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21325" y="2176443"/>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E86427E9-7D96-D4B4-528D-45E7DCA2CB86}"/>
              </a:ext>
            </a:extLst>
          </p:cNvPr>
          <p:cNvSpPr txBox="1"/>
          <p:nvPr/>
        </p:nvSpPr>
        <p:spPr>
          <a:xfrm>
            <a:off x="8033237" y="2372262"/>
            <a:ext cx="3937438" cy="3683124"/>
          </a:xfrm>
          <a:prstGeom prst="rect">
            <a:avLst/>
          </a:prstGeom>
          <a:noFill/>
        </p:spPr>
        <p:txBody>
          <a:bodyPr wrap="square">
            <a:spAutoFit/>
          </a:bodyPr>
          <a:lstStyle/>
          <a:p>
            <a:pPr marL="298450" marR="5080" indent="-285750">
              <a:lnSpc>
                <a:spcPct val="99400"/>
              </a:lnSpc>
              <a:spcBef>
                <a:spcPts val="110"/>
              </a:spcBef>
              <a:buFont typeface="Arial"/>
              <a:buChar char="•"/>
              <a:tabLst>
                <a:tab pos="298450" algn="l"/>
              </a:tabLst>
            </a:pPr>
            <a:r>
              <a:rPr lang="en-US" sz="1800" dirty="0" err="1">
                <a:solidFill>
                  <a:schemeClr val="bg1"/>
                </a:solidFill>
                <a:effectLst/>
                <a:latin typeface="Calibri" panose="020F0502020204030204" pitchFamily="34" charset="0"/>
                <a:ea typeface="Calibri" panose="020F0502020204030204" pitchFamily="34" charset="0"/>
              </a:rPr>
              <a:t>DevSecOps</a:t>
            </a:r>
            <a:r>
              <a:rPr lang="en-US" sz="1800" dirty="0">
                <a:solidFill>
                  <a:schemeClr val="bg1"/>
                </a:solidFill>
                <a:effectLst/>
                <a:latin typeface="Calibri" panose="020F0502020204030204" pitchFamily="34" charset="0"/>
                <a:ea typeface="Calibri" panose="020F0502020204030204" pitchFamily="34" charset="0"/>
              </a:rPr>
              <a:t> plays a vital role in developing secure applications, ensuring that security is integrated seamlessly throughout the software development lifecycle. </a:t>
            </a:r>
          </a:p>
          <a:p>
            <a:pPr marL="298450" marR="5080" indent="-285750">
              <a:lnSpc>
                <a:spcPct val="99400"/>
              </a:lnSpc>
              <a:spcBef>
                <a:spcPts val="110"/>
              </a:spcBef>
              <a:buFont typeface="Arial"/>
              <a:buChar char="•"/>
              <a:tabLst>
                <a:tab pos="298450" algn="l"/>
              </a:tabLst>
            </a:pPr>
            <a:endParaRPr lang="en-US" sz="1800" dirty="0">
              <a:solidFill>
                <a:schemeClr val="bg1"/>
              </a:solidFill>
              <a:latin typeface="Calibri" panose="020F0502020204030204" pitchFamily="34" charset="0"/>
              <a:ea typeface="Calibri" panose="020F0502020204030204" pitchFamily="34" charset="0"/>
            </a:endParaRPr>
          </a:p>
          <a:p>
            <a:pPr marL="298450" marR="5080" indent="-285750">
              <a:lnSpc>
                <a:spcPct val="99400"/>
              </a:lnSpc>
              <a:spcBef>
                <a:spcPts val="110"/>
              </a:spcBef>
              <a:buFont typeface="Arial"/>
              <a:buChar char="•"/>
              <a:tabLst>
                <a:tab pos="298450" algn="l"/>
              </a:tabLst>
            </a:pPr>
            <a:r>
              <a:rPr lang="en-US" sz="1800" dirty="0">
                <a:solidFill>
                  <a:schemeClr val="bg1"/>
                </a:solidFill>
                <a:effectLst/>
                <a:latin typeface="Calibri" panose="020F0502020204030204" pitchFamily="34" charset="0"/>
                <a:ea typeface="Calibri" panose="020F0502020204030204" pitchFamily="34" charset="0"/>
              </a:rPr>
              <a:t>By leveraging automation, organizations can significantly enhance this process. It is essential to adhere to the policies and standards outlined in the security policy document during the </a:t>
            </a:r>
            <a:r>
              <a:rPr lang="en-US" sz="1800" dirty="0" err="1">
                <a:solidFill>
                  <a:schemeClr val="bg1"/>
                </a:solidFill>
                <a:effectLst/>
                <a:latin typeface="Calibri" panose="020F0502020204030204" pitchFamily="34" charset="0"/>
                <a:ea typeface="Calibri" panose="020F0502020204030204" pitchFamily="34" charset="0"/>
              </a:rPr>
              <a:t>DevSecOps</a:t>
            </a:r>
            <a:r>
              <a:rPr lang="en-US" sz="1800" dirty="0">
                <a:solidFill>
                  <a:schemeClr val="bg1"/>
                </a:solidFill>
                <a:effectLst/>
                <a:latin typeface="Calibri" panose="020F0502020204030204" pitchFamily="34" charset="0"/>
                <a:ea typeface="Calibri" panose="020F0502020204030204" pitchFamily="34" charset="0"/>
              </a:rPr>
              <a:t> workflow.</a:t>
            </a:r>
            <a:endParaRPr lang="en-US" sz="1800" dirty="0">
              <a:latin typeface="Verdana"/>
              <a:cs typeface="Verdana"/>
            </a:endParaRPr>
          </a:p>
        </p:txBody>
      </p:sp>
      <p:pic>
        <p:nvPicPr>
          <p:cNvPr id="2" name="Slide14">
            <a:hlinkClick r:id="" action="ppaction://media"/>
            <a:extLst>
              <a:ext uri="{FF2B5EF4-FFF2-40B4-BE49-F238E27FC236}">
                <a16:creationId xmlns:a16="http://schemas.microsoft.com/office/drawing/2014/main" id="{63814732-CF37-2E87-79D2-3655DCBA097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66675" y="624840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0" y="1133203"/>
            <a:ext cx="10820400" cy="4024125"/>
          </a:xfrm>
          <a:prstGeom prst="rect">
            <a:avLst/>
          </a:prstGeom>
          <a:noFill/>
          <a:ln>
            <a:noFill/>
          </a:ln>
        </p:spPr>
        <p:txBody>
          <a:bodyPr spcFirstLastPara="1" wrap="square" lIns="91425" tIns="45700" rIns="91425" bIns="45700" anchor="t" anchorCtr="0">
            <a:noAutofit/>
          </a:bodyPr>
          <a:lstStyle/>
          <a:p>
            <a:pPr marL="240665" indent="-227965">
              <a:lnSpc>
                <a:spcPct val="100000"/>
              </a:lnSpc>
              <a:spcBef>
                <a:spcPts val="985"/>
              </a:spcBef>
              <a:buFont typeface="Arial"/>
              <a:buChar char="•"/>
              <a:tabLst>
                <a:tab pos="240665" algn="l"/>
              </a:tabLst>
            </a:pPr>
            <a:r>
              <a:rPr lang="en-US" sz="2800" b="0" i="0" dirty="0">
                <a:solidFill>
                  <a:schemeClr val="bg1"/>
                </a:solidFill>
                <a:effectLst/>
                <a:latin typeface="Inter"/>
              </a:rPr>
              <a:t>The </a:t>
            </a:r>
            <a:r>
              <a:rPr lang="en-US" sz="2800" b="0" i="0" dirty="0" err="1">
                <a:solidFill>
                  <a:schemeClr val="bg1"/>
                </a:solidFill>
                <a:effectLst/>
                <a:latin typeface="Inter"/>
              </a:rPr>
              <a:t>DevSecOps</a:t>
            </a:r>
            <a:r>
              <a:rPr lang="en-US" sz="2800" b="0" i="0" dirty="0">
                <a:solidFill>
                  <a:schemeClr val="bg1"/>
                </a:solidFill>
                <a:effectLst/>
                <a:latin typeface="Inter"/>
              </a:rPr>
              <a:t> pipeline outlines the comprehensive flow of the software development process, integrating development, security, and operations throughout various stages.</a:t>
            </a:r>
          </a:p>
          <a:p>
            <a:pPr marL="12700" indent="0">
              <a:lnSpc>
                <a:spcPct val="100000"/>
              </a:lnSpc>
              <a:spcBef>
                <a:spcPts val="985"/>
              </a:spcBef>
              <a:buNone/>
              <a:tabLst>
                <a:tab pos="240665" algn="l"/>
              </a:tabLst>
            </a:pPr>
            <a:r>
              <a:rPr lang="en-US" sz="2800" dirty="0">
                <a:solidFill>
                  <a:schemeClr val="bg1"/>
                </a:solidFill>
                <a:latin typeface="Inter"/>
              </a:rPr>
              <a:t>Stages:</a:t>
            </a:r>
            <a:endParaRPr lang="en-US" sz="2800" b="0" i="0" dirty="0">
              <a:solidFill>
                <a:schemeClr val="bg1"/>
              </a:solidFill>
              <a:effectLst/>
              <a:latin typeface="Inter"/>
            </a:endParaRPr>
          </a:p>
          <a:p>
            <a:pPr marL="240665" indent="-227965">
              <a:lnSpc>
                <a:spcPct val="100000"/>
              </a:lnSpc>
              <a:spcBef>
                <a:spcPts val="985"/>
              </a:spcBef>
              <a:buFont typeface="Arial"/>
              <a:buChar char="•"/>
              <a:tabLst>
                <a:tab pos="240665" algn="l"/>
              </a:tabLst>
            </a:pPr>
            <a:r>
              <a:rPr lang="en-US" sz="2800" spc="-105" dirty="0">
                <a:solidFill>
                  <a:schemeClr val="bg1"/>
                </a:solidFill>
                <a:latin typeface="Verdana"/>
                <a:cs typeface="Verdana"/>
              </a:rPr>
              <a:t>Pre-</a:t>
            </a:r>
            <a:r>
              <a:rPr lang="en-US" sz="2800" spc="-35" dirty="0">
                <a:solidFill>
                  <a:schemeClr val="bg1"/>
                </a:solidFill>
                <a:latin typeface="Verdana"/>
                <a:cs typeface="Verdana"/>
              </a:rPr>
              <a:t>production:</a:t>
            </a:r>
            <a:r>
              <a:rPr lang="en-US" sz="2800" spc="-120" dirty="0">
                <a:solidFill>
                  <a:schemeClr val="bg1"/>
                </a:solidFill>
                <a:latin typeface="Verdana"/>
                <a:cs typeface="Verdana"/>
              </a:rPr>
              <a:t> </a:t>
            </a:r>
            <a:r>
              <a:rPr lang="en-US" sz="2800" spc="-85" dirty="0">
                <a:solidFill>
                  <a:schemeClr val="bg1"/>
                </a:solidFill>
                <a:latin typeface="Verdana"/>
                <a:cs typeface="Verdana"/>
              </a:rPr>
              <a:t>In this stage, the software development process is planned, which leads to the software being designed by system engineers, built by software engineers (Front and Backend), Tested for quality and correctness by quality engineers </a:t>
            </a:r>
          </a:p>
          <a:p>
            <a:pPr marL="240665" indent="-227965">
              <a:lnSpc>
                <a:spcPct val="100000"/>
              </a:lnSpc>
              <a:spcBef>
                <a:spcPts val="985"/>
              </a:spcBef>
              <a:buFont typeface="Arial"/>
              <a:buChar char="•"/>
              <a:tabLst>
                <a:tab pos="240665" algn="l"/>
              </a:tabLst>
            </a:pPr>
            <a:r>
              <a:rPr lang="en-US" sz="2800" spc="-85" dirty="0">
                <a:solidFill>
                  <a:schemeClr val="bg1"/>
                </a:solidFill>
                <a:latin typeface="Verdana"/>
                <a:cs typeface="Verdana"/>
              </a:rPr>
              <a:t>Production(ready for market): This consist of deploying, monitoring, maintaining and tracking for problems, and the cycle continues</a:t>
            </a:r>
            <a:endParaRPr lang="en-US" sz="2000" dirty="0">
              <a:solidFill>
                <a:schemeClr val="bg1"/>
              </a:solidFill>
              <a:latin typeface="Verdana"/>
              <a:cs typeface="Verdana"/>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5">
            <a:hlinkClick r:id="" action="ppaction://media"/>
            <a:extLst>
              <a:ext uri="{FF2B5EF4-FFF2-40B4-BE49-F238E27FC236}">
                <a16:creationId xmlns:a16="http://schemas.microsoft.com/office/drawing/2014/main" id="{F1FFF565-249C-22E2-2395-FA505AB247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75" y="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263674" y="1579705"/>
            <a:ext cx="10820400" cy="4024125"/>
          </a:xfrm>
          <a:prstGeom prst="rect">
            <a:avLst/>
          </a:prstGeom>
          <a:noFill/>
          <a:ln>
            <a:noFill/>
          </a:ln>
        </p:spPr>
        <p:txBody>
          <a:bodyPr spcFirstLastPara="1" wrap="square" lIns="91425" tIns="45700" rIns="91425" bIns="45700" anchor="t" anchorCtr="0">
            <a:noAutofit/>
          </a:bodyPr>
          <a:lstStyle/>
          <a:p>
            <a:pPr marL="240665" indent="-227965">
              <a:lnSpc>
                <a:spcPts val="2390"/>
              </a:lnSpc>
              <a:spcBef>
                <a:spcPts val="100"/>
              </a:spcBef>
              <a:buFont typeface="Arial"/>
              <a:buChar char="•"/>
              <a:tabLst>
                <a:tab pos="240665" algn="l"/>
              </a:tabLst>
            </a:pPr>
            <a:r>
              <a:rPr lang="en-US" spc="-70" dirty="0">
                <a:solidFill>
                  <a:srgbClr val="FFFFFF"/>
                </a:solidFill>
                <a:latin typeface="Verdana"/>
                <a:cs typeface="Verdana"/>
              </a:rPr>
              <a:t>When should you act on the security needs of your Application, infrastructures?</a:t>
            </a:r>
          </a:p>
          <a:p>
            <a:pPr marL="12700" indent="0">
              <a:lnSpc>
                <a:spcPts val="2390"/>
              </a:lnSpc>
              <a:spcBef>
                <a:spcPts val="100"/>
              </a:spcBef>
              <a:buNone/>
              <a:tabLst>
                <a:tab pos="240665" algn="l"/>
              </a:tabLst>
            </a:pPr>
            <a:r>
              <a:rPr lang="en-US" spc="-70" dirty="0">
                <a:solidFill>
                  <a:srgbClr val="FFFFFF"/>
                </a:solidFill>
                <a:latin typeface="Verdana"/>
                <a:cs typeface="Verdana"/>
              </a:rPr>
              <a:t> </a:t>
            </a:r>
            <a:endParaRPr lang="en-US" dirty="0">
              <a:latin typeface="Verdana"/>
              <a:cs typeface="Verdana"/>
            </a:endParaRPr>
          </a:p>
          <a:p>
            <a:pPr marL="697865" lvl="1" indent="-227965">
              <a:lnSpc>
                <a:spcPts val="2150"/>
              </a:lnSpc>
              <a:buSzPct val="111111"/>
              <a:buFont typeface="Arial"/>
              <a:buChar char="•"/>
              <a:tabLst>
                <a:tab pos="697865" algn="l"/>
              </a:tabLst>
            </a:pPr>
            <a:r>
              <a:rPr lang="en-US" sz="2200" spc="-20" dirty="0">
                <a:solidFill>
                  <a:srgbClr val="FFFFFF"/>
                </a:solidFill>
                <a:latin typeface="Verdana"/>
                <a:cs typeface="Verdana"/>
              </a:rPr>
              <a:t>Now? When Threat is detected? After Infiltration?</a:t>
            </a:r>
            <a:endParaRPr lang="en-US" sz="2200" dirty="0">
              <a:latin typeface="Verdana"/>
              <a:cs typeface="Verdana"/>
            </a:endParaRPr>
          </a:p>
          <a:p>
            <a:pPr lvl="1">
              <a:lnSpc>
                <a:spcPct val="100000"/>
              </a:lnSpc>
              <a:spcBef>
                <a:spcPts val="155"/>
              </a:spcBef>
              <a:buClr>
                <a:srgbClr val="FFFFFF"/>
              </a:buClr>
              <a:buFont typeface="Arial"/>
              <a:buChar char="•"/>
            </a:pPr>
            <a:endParaRPr lang="en-US" sz="2200" dirty="0">
              <a:latin typeface="Verdana"/>
              <a:cs typeface="Verdana"/>
            </a:endParaRPr>
          </a:p>
          <a:p>
            <a:pPr marL="240665" indent="-227965">
              <a:lnSpc>
                <a:spcPct val="100000"/>
              </a:lnSpc>
              <a:buFont typeface="Arial"/>
              <a:buChar char="•"/>
              <a:tabLst>
                <a:tab pos="240665" algn="l"/>
              </a:tabLst>
            </a:pPr>
            <a:r>
              <a:rPr lang="en-US" spc="-95" dirty="0">
                <a:solidFill>
                  <a:srgbClr val="FFFFFF"/>
                </a:solidFill>
                <a:latin typeface="Verdana"/>
                <a:cs typeface="Verdana"/>
              </a:rPr>
              <a:t>Its appropriate to act Now. Security should be part of the planning stage of the software development and deployment process</a:t>
            </a:r>
            <a:endParaRPr lang="en-US" dirty="0">
              <a:latin typeface="Verdana"/>
              <a:cs typeface="Verdana"/>
            </a:endParaRPr>
          </a:p>
          <a:p>
            <a:pPr marL="240665" indent="-227965">
              <a:lnSpc>
                <a:spcPct val="100000"/>
              </a:lnSpc>
              <a:spcBef>
                <a:spcPts val="2400"/>
              </a:spcBef>
              <a:buFont typeface="Arial"/>
              <a:buChar char="•"/>
              <a:tabLst>
                <a:tab pos="240665" algn="l"/>
              </a:tabLst>
            </a:pPr>
            <a:r>
              <a:rPr lang="en-US" spc="-95" dirty="0">
                <a:solidFill>
                  <a:srgbClr val="FFFFFF"/>
                </a:solidFill>
                <a:latin typeface="Verdana"/>
                <a:cs typeface="Verdana"/>
              </a:rPr>
              <a:t>Security</a:t>
            </a:r>
            <a:r>
              <a:rPr lang="en-US" spc="-135" dirty="0">
                <a:solidFill>
                  <a:srgbClr val="FFFFFF"/>
                </a:solidFill>
                <a:latin typeface="Verdana"/>
                <a:cs typeface="Verdana"/>
              </a:rPr>
              <a:t> </a:t>
            </a:r>
            <a:r>
              <a:rPr lang="en-US" spc="-55" dirty="0">
                <a:solidFill>
                  <a:srgbClr val="FFFFFF"/>
                </a:solidFill>
                <a:latin typeface="Verdana"/>
                <a:cs typeface="Verdana"/>
              </a:rPr>
              <a:t>Should meet required standards and proper protocols should be implemented right at the </a:t>
            </a:r>
            <a:r>
              <a:rPr lang="en-US" spc="-55" dirty="0" err="1">
                <a:solidFill>
                  <a:srgbClr val="FFFFFF"/>
                </a:solidFill>
                <a:latin typeface="Verdana"/>
                <a:cs typeface="Verdana"/>
              </a:rPr>
              <a:t>begining</a:t>
            </a:r>
            <a:endParaRPr lang="en-US" dirty="0">
              <a:latin typeface="Verdana"/>
              <a:cs typeface="Verdana"/>
            </a:endParaRPr>
          </a:p>
          <a:p>
            <a:pPr marL="240665" indent="-227965">
              <a:lnSpc>
                <a:spcPct val="100000"/>
              </a:lnSpc>
              <a:spcBef>
                <a:spcPts val="2400"/>
              </a:spcBef>
              <a:buFont typeface="Arial"/>
              <a:buChar char="•"/>
              <a:tabLst>
                <a:tab pos="240665" algn="l"/>
              </a:tabLst>
            </a:pPr>
            <a:r>
              <a:rPr lang="en-US" spc="-10" dirty="0">
                <a:solidFill>
                  <a:srgbClr val="FFFFFF"/>
                </a:solidFill>
                <a:latin typeface="Verdana"/>
                <a:cs typeface="Verdana"/>
              </a:rPr>
              <a:t>Benefits of acting Now: Its easier to implement at the beginning than later; Its easier to prevent and deter than to fix. Code will be more consistent</a:t>
            </a:r>
            <a:endParaRPr lang="en-US" dirty="0">
              <a:latin typeface="Verdana"/>
              <a:cs typeface="Verdana"/>
            </a:endParaRPr>
          </a:p>
          <a:p>
            <a:pPr marL="571500" lvl="1" indent="0">
              <a:lnSpc>
                <a:spcPct val="100000"/>
              </a:lnSpc>
              <a:spcBef>
                <a:spcPts val="250"/>
              </a:spcBef>
              <a:buClr>
                <a:srgbClr val="FFFFFF"/>
              </a:buClr>
              <a:buNone/>
            </a:pPr>
            <a:endParaRPr lang="en-US" sz="2200" dirty="0">
              <a:latin typeface="Verdana"/>
              <a:cs typeface="Verdana"/>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6">
            <a:hlinkClick r:id="" action="ppaction://media"/>
            <a:extLst>
              <a:ext uri="{FF2B5EF4-FFF2-40B4-BE49-F238E27FC236}">
                <a16:creationId xmlns:a16="http://schemas.microsoft.com/office/drawing/2014/main" id="{6A744F70-BF83-55D7-26D9-87FF199469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284951"/>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1C4AFD-4480-465E-17A6-DD5C1DB03674}"/>
              </a:ext>
            </a:extLst>
          </p:cNvPr>
          <p:cNvSpPr>
            <a:spLocks noGrp="1"/>
          </p:cNvSpPr>
          <p:nvPr>
            <p:ph type="subTitle" idx="1"/>
          </p:nvPr>
        </p:nvSpPr>
        <p:spPr>
          <a:xfrm>
            <a:off x="628650" y="1470026"/>
            <a:ext cx="9448800" cy="685800"/>
          </a:xfrm>
        </p:spPr>
        <p:txBody>
          <a:bodyPr>
            <a:noAutofit/>
          </a:bodyPr>
          <a:lstStyle/>
          <a:p>
            <a:pPr marL="240665" indent="-227965">
              <a:lnSpc>
                <a:spcPct val="100000"/>
              </a:lnSpc>
              <a:spcBef>
                <a:spcPts val="5"/>
              </a:spcBef>
              <a:buFont typeface="Arial"/>
              <a:buChar char="•"/>
              <a:tabLst>
                <a:tab pos="240665" algn="l"/>
              </a:tabLst>
            </a:pPr>
            <a:r>
              <a:rPr lang="en-US" sz="2200" spc="-25" dirty="0">
                <a:solidFill>
                  <a:srgbClr val="FFFFFF"/>
                </a:solidFill>
                <a:latin typeface="Verdana"/>
                <a:cs typeface="Verdana"/>
              </a:rPr>
              <a:t>Risks of Acting Now</a:t>
            </a:r>
            <a:endParaRPr lang="en-US" sz="2200" dirty="0">
              <a:latin typeface="Verdana"/>
              <a:cs typeface="Verdana"/>
            </a:endParaRPr>
          </a:p>
          <a:p>
            <a:pPr marL="697865" lvl="1" indent="-227965" algn="l">
              <a:lnSpc>
                <a:spcPct val="100000"/>
              </a:lnSpc>
              <a:spcBef>
                <a:spcPts val="5"/>
              </a:spcBef>
              <a:buSzPct val="111111"/>
              <a:buFont typeface="Arial"/>
              <a:buChar char="•"/>
              <a:tabLst>
                <a:tab pos="697865" algn="l"/>
              </a:tabLst>
            </a:pPr>
            <a:r>
              <a:rPr lang="en-US" sz="2200" spc="-20" dirty="0">
                <a:solidFill>
                  <a:srgbClr val="FFFFFF"/>
                </a:solidFill>
                <a:latin typeface="Verdana"/>
                <a:cs typeface="Verdana"/>
              </a:rPr>
              <a:t>it might slow down development process (deadlines might become hard to reach)</a:t>
            </a:r>
            <a:endParaRPr lang="en-US" sz="2200" dirty="0">
              <a:latin typeface="Verdana"/>
              <a:cs typeface="Verdana"/>
            </a:endParaRPr>
          </a:p>
          <a:p>
            <a:pPr marL="697865" lvl="1" indent="-227965" algn="l">
              <a:lnSpc>
                <a:spcPts val="2135"/>
              </a:lnSpc>
              <a:spcBef>
                <a:spcPts val="25"/>
              </a:spcBef>
              <a:buSzPct val="111111"/>
              <a:buFont typeface="Arial"/>
              <a:buChar char="•"/>
              <a:tabLst>
                <a:tab pos="697865" algn="l"/>
              </a:tabLst>
            </a:pPr>
            <a:r>
              <a:rPr lang="en-US" sz="2200" spc="95" dirty="0">
                <a:solidFill>
                  <a:srgbClr val="FFFFFF"/>
                </a:solidFill>
                <a:latin typeface="Verdana"/>
                <a:cs typeface="Verdana"/>
              </a:rPr>
              <a:t>Adding security might require additional skilled staff</a:t>
            </a:r>
          </a:p>
          <a:p>
            <a:pPr marL="697865" lvl="1" indent="-227965" algn="l">
              <a:lnSpc>
                <a:spcPts val="2135"/>
              </a:lnSpc>
              <a:spcBef>
                <a:spcPts val="25"/>
              </a:spcBef>
              <a:buSzPct val="111111"/>
              <a:buFont typeface="Arial"/>
              <a:buChar char="•"/>
              <a:tabLst>
                <a:tab pos="697865" algn="l"/>
              </a:tabLst>
            </a:pPr>
            <a:r>
              <a:rPr lang="en-US" sz="2200" spc="95" dirty="0">
                <a:solidFill>
                  <a:srgbClr val="FFFFFF"/>
                </a:solidFill>
                <a:latin typeface="Verdana"/>
                <a:cs typeface="Verdana"/>
              </a:rPr>
              <a:t>Additional training of developers might be needed</a:t>
            </a:r>
          </a:p>
          <a:p>
            <a:pPr marL="697865" lvl="1" indent="-227965" algn="l">
              <a:lnSpc>
                <a:spcPts val="2135"/>
              </a:lnSpc>
              <a:spcBef>
                <a:spcPts val="25"/>
              </a:spcBef>
              <a:buSzPct val="111111"/>
              <a:buFont typeface="Arial"/>
              <a:buChar char="•"/>
              <a:tabLst>
                <a:tab pos="697865" algn="l"/>
              </a:tabLst>
            </a:pPr>
            <a:endParaRPr lang="en-US" sz="2200" spc="95" dirty="0">
              <a:solidFill>
                <a:srgbClr val="FFFFFF"/>
              </a:solidFill>
              <a:latin typeface="Verdana"/>
              <a:cs typeface="Verdana"/>
            </a:endParaRPr>
          </a:p>
          <a:p>
            <a:pPr marL="469900" lvl="1" indent="0" algn="l">
              <a:lnSpc>
                <a:spcPts val="2135"/>
              </a:lnSpc>
              <a:spcBef>
                <a:spcPts val="25"/>
              </a:spcBef>
              <a:buSzPct val="111111"/>
              <a:tabLst>
                <a:tab pos="697865" algn="l"/>
              </a:tabLst>
            </a:pPr>
            <a:r>
              <a:rPr lang="en-US" sz="2200" spc="-25" dirty="0">
                <a:solidFill>
                  <a:srgbClr val="FFFFFF"/>
                </a:solidFill>
                <a:latin typeface="Verdana"/>
                <a:cs typeface="Verdana"/>
              </a:rPr>
              <a:t>Risks of Acting later</a:t>
            </a:r>
            <a:endParaRPr lang="en-US" sz="2200" dirty="0">
              <a:latin typeface="Verdana"/>
              <a:cs typeface="Verdana"/>
            </a:endParaRPr>
          </a:p>
          <a:p>
            <a:pPr marL="469900" lvl="1" indent="0" algn="l">
              <a:lnSpc>
                <a:spcPts val="2135"/>
              </a:lnSpc>
              <a:spcBef>
                <a:spcPts val="25"/>
              </a:spcBef>
              <a:buSzPct val="111111"/>
              <a:tabLst>
                <a:tab pos="697865" algn="l"/>
              </a:tabLst>
            </a:pPr>
            <a:endParaRPr lang="en-US" sz="2200" dirty="0">
              <a:latin typeface="Verdana"/>
              <a:cs typeface="Verdana"/>
            </a:endParaRPr>
          </a:p>
          <a:p>
            <a:pPr marL="697865" lvl="1" indent="-227965" algn="l">
              <a:lnSpc>
                <a:spcPts val="2135"/>
              </a:lnSpc>
              <a:buSzPct val="111111"/>
              <a:buFont typeface="Arial"/>
              <a:buChar char="•"/>
              <a:tabLst>
                <a:tab pos="697865" algn="l"/>
              </a:tabLst>
            </a:pPr>
            <a:r>
              <a:rPr lang="en-US" sz="2200" dirty="0">
                <a:solidFill>
                  <a:srgbClr val="FFFFFF"/>
                </a:solidFill>
                <a:latin typeface="Verdana"/>
                <a:cs typeface="Verdana"/>
              </a:rPr>
              <a:t>Application</a:t>
            </a:r>
            <a:r>
              <a:rPr lang="en-US" sz="2200" spc="-105" dirty="0">
                <a:solidFill>
                  <a:srgbClr val="FFFFFF"/>
                </a:solidFill>
                <a:latin typeface="Verdana"/>
                <a:cs typeface="Verdana"/>
              </a:rPr>
              <a:t> </a:t>
            </a:r>
            <a:r>
              <a:rPr lang="en-US" sz="2200" spc="55" dirty="0">
                <a:solidFill>
                  <a:srgbClr val="FFFFFF"/>
                </a:solidFill>
                <a:latin typeface="Verdana"/>
                <a:cs typeface="Verdana"/>
              </a:rPr>
              <a:t>breached</a:t>
            </a:r>
            <a:r>
              <a:rPr lang="en-US" sz="2200" spc="-105" dirty="0">
                <a:solidFill>
                  <a:srgbClr val="FFFFFF"/>
                </a:solidFill>
                <a:latin typeface="Verdana"/>
                <a:cs typeface="Verdana"/>
              </a:rPr>
              <a:t> </a:t>
            </a:r>
            <a:r>
              <a:rPr lang="en-US" sz="2200" spc="65" dirty="0">
                <a:solidFill>
                  <a:srgbClr val="FFFFFF"/>
                </a:solidFill>
                <a:latin typeface="Verdana"/>
                <a:cs typeface="Verdana"/>
              </a:rPr>
              <a:t>and</a:t>
            </a:r>
            <a:r>
              <a:rPr lang="en-US" sz="2200" spc="-105" dirty="0">
                <a:solidFill>
                  <a:srgbClr val="FFFFFF"/>
                </a:solidFill>
                <a:latin typeface="Verdana"/>
                <a:cs typeface="Verdana"/>
              </a:rPr>
              <a:t> </a:t>
            </a:r>
            <a:r>
              <a:rPr lang="en-US" sz="2200" spc="70" dirty="0">
                <a:solidFill>
                  <a:srgbClr val="FFFFFF"/>
                </a:solidFill>
                <a:latin typeface="Verdana"/>
                <a:cs typeface="Verdana"/>
              </a:rPr>
              <a:t>data</a:t>
            </a:r>
            <a:r>
              <a:rPr lang="en-US" sz="2200" spc="-114" dirty="0">
                <a:solidFill>
                  <a:srgbClr val="FFFFFF"/>
                </a:solidFill>
                <a:latin typeface="Verdana"/>
                <a:cs typeface="Verdana"/>
              </a:rPr>
              <a:t> </a:t>
            </a:r>
            <a:r>
              <a:rPr lang="en-US" sz="2200" dirty="0">
                <a:solidFill>
                  <a:srgbClr val="FFFFFF"/>
                </a:solidFill>
                <a:latin typeface="Verdana"/>
                <a:cs typeface="Verdana"/>
              </a:rPr>
              <a:t>exposed</a:t>
            </a:r>
            <a:r>
              <a:rPr lang="en-US" sz="2200" spc="-105" dirty="0">
                <a:solidFill>
                  <a:srgbClr val="FFFFFF"/>
                </a:solidFill>
                <a:latin typeface="Verdana"/>
                <a:cs typeface="Verdana"/>
              </a:rPr>
              <a:t> </a:t>
            </a:r>
            <a:r>
              <a:rPr lang="en-US" sz="2200" spc="-114" dirty="0">
                <a:solidFill>
                  <a:srgbClr val="FFFFFF"/>
                </a:solidFill>
                <a:latin typeface="Verdana"/>
                <a:cs typeface="Verdana"/>
              </a:rPr>
              <a:t>if </a:t>
            </a:r>
            <a:r>
              <a:rPr lang="en-US" sz="2200" spc="-45" dirty="0">
                <a:solidFill>
                  <a:srgbClr val="FFFFFF"/>
                </a:solidFill>
                <a:latin typeface="Verdana"/>
                <a:cs typeface="Verdana"/>
              </a:rPr>
              <a:t>taking</a:t>
            </a:r>
            <a:r>
              <a:rPr lang="en-US" sz="2200" spc="-110" dirty="0">
                <a:solidFill>
                  <a:srgbClr val="FFFFFF"/>
                </a:solidFill>
                <a:latin typeface="Verdana"/>
                <a:cs typeface="Verdana"/>
              </a:rPr>
              <a:t> </a:t>
            </a:r>
            <a:r>
              <a:rPr lang="en-US" sz="2200" spc="150" dirty="0">
                <a:solidFill>
                  <a:srgbClr val="FFFFFF"/>
                </a:solidFill>
                <a:latin typeface="Verdana"/>
                <a:cs typeface="Verdana"/>
              </a:rPr>
              <a:t>a</a:t>
            </a:r>
            <a:r>
              <a:rPr lang="en-US" sz="2200" spc="-114" dirty="0">
                <a:solidFill>
                  <a:srgbClr val="FFFFFF"/>
                </a:solidFill>
                <a:latin typeface="Verdana"/>
                <a:cs typeface="Verdana"/>
              </a:rPr>
              <a:t> </a:t>
            </a:r>
            <a:r>
              <a:rPr lang="en-US" sz="2200" spc="-25" dirty="0">
                <a:solidFill>
                  <a:srgbClr val="FFFFFF"/>
                </a:solidFill>
                <a:latin typeface="Verdana"/>
                <a:cs typeface="Verdana"/>
              </a:rPr>
              <a:t>wait</a:t>
            </a:r>
            <a:r>
              <a:rPr lang="en-US" sz="2200" spc="-105" dirty="0">
                <a:solidFill>
                  <a:srgbClr val="FFFFFF"/>
                </a:solidFill>
                <a:latin typeface="Verdana"/>
                <a:cs typeface="Verdana"/>
              </a:rPr>
              <a:t> </a:t>
            </a:r>
            <a:r>
              <a:rPr lang="en-US" sz="2200" spc="65" dirty="0">
                <a:solidFill>
                  <a:srgbClr val="FFFFFF"/>
                </a:solidFill>
                <a:latin typeface="Verdana"/>
                <a:cs typeface="Verdana"/>
              </a:rPr>
              <a:t>and</a:t>
            </a:r>
            <a:r>
              <a:rPr lang="en-US" sz="2200" spc="-105" dirty="0">
                <a:solidFill>
                  <a:srgbClr val="FFFFFF"/>
                </a:solidFill>
                <a:latin typeface="Verdana"/>
                <a:cs typeface="Verdana"/>
              </a:rPr>
              <a:t> </a:t>
            </a:r>
            <a:r>
              <a:rPr lang="en-US" sz="2200" spc="-20" dirty="0">
                <a:solidFill>
                  <a:srgbClr val="FFFFFF"/>
                </a:solidFill>
                <a:latin typeface="Verdana"/>
                <a:cs typeface="Verdana"/>
              </a:rPr>
              <a:t>see</a:t>
            </a:r>
            <a:r>
              <a:rPr lang="en-US" sz="2200" spc="-100" dirty="0">
                <a:solidFill>
                  <a:srgbClr val="FFFFFF"/>
                </a:solidFill>
                <a:latin typeface="Verdana"/>
                <a:cs typeface="Verdana"/>
              </a:rPr>
              <a:t> </a:t>
            </a:r>
            <a:r>
              <a:rPr lang="en-US" sz="2200" spc="50" dirty="0">
                <a:solidFill>
                  <a:srgbClr val="FFFFFF"/>
                </a:solidFill>
                <a:latin typeface="Verdana"/>
                <a:cs typeface="Verdana"/>
              </a:rPr>
              <a:t>approach</a:t>
            </a:r>
          </a:p>
          <a:p>
            <a:pPr marL="697865" lvl="1" indent="-227965" algn="l">
              <a:lnSpc>
                <a:spcPts val="2135"/>
              </a:lnSpc>
              <a:buSzPct val="111111"/>
              <a:buFont typeface="Arial"/>
              <a:buChar char="•"/>
              <a:tabLst>
                <a:tab pos="697865" algn="l"/>
              </a:tabLst>
            </a:pPr>
            <a:r>
              <a:rPr lang="en-US" sz="2200" spc="50" dirty="0">
                <a:solidFill>
                  <a:srgbClr val="FFFFFF"/>
                </a:solidFill>
                <a:latin typeface="Verdana"/>
                <a:cs typeface="Verdana"/>
              </a:rPr>
              <a:t>It might become too costly or even impossible to reverse harm done if infiltrated before implementing security measures</a:t>
            </a:r>
          </a:p>
          <a:p>
            <a:pPr marL="697865" lvl="1" indent="-227965" algn="l">
              <a:lnSpc>
                <a:spcPts val="2135"/>
              </a:lnSpc>
              <a:buSzPct val="111111"/>
              <a:buFont typeface="Arial"/>
              <a:buChar char="•"/>
              <a:tabLst>
                <a:tab pos="697865" algn="l"/>
              </a:tabLst>
            </a:pPr>
            <a:r>
              <a:rPr lang="en-US" sz="2200" spc="50" dirty="0">
                <a:solidFill>
                  <a:srgbClr val="FFFFFF"/>
                </a:solidFill>
                <a:latin typeface="Verdana"/>
                <a:cs typeface="Verdana"/>
              </a:rPr>
              <a:t>Planning and implementation will require additional steps, costing time and money</a:t>
            </a:r>
            <a:endParaRPr lang="en-US" sz="2200" dirty="0">
              <a:latin typeface="Verdana"/>
              <a:cs typeface="Verdana"/>
            </a:endParaRPr>
          </a:p>
          <a:p>
            <a:endParaRPr lang="en-US" sz="2200" dirty="0"/>
          </a:p>
        </p:txBody>
      </p:sp>
      <p:sp>
        <p:nvSpPr>
          <p:cNvPr id="4" name="Google Shape;216;p11">
            <a:extLst>
              <a:ext uri="{FF2B5EF4-FFF2-40B4-BE49-F238E27FC236}">
                <a16:creationId xmlns:a16="http://schemas.microsoft.com/office/drawing/2014/main" id="{F79999F5-B5C6-0CD3-9AF1-9272FE11E743}"/>
              </a:ext>
            </a:extLst>
          </p:cNvPr>
          <p:cNvSpPr txBox="1">
            <a:spLocks/>
          </p:cNvSpPr>
          <p:nvPr/>
        </p:nvSpPr>
        <p:spPr>
          <a:xfrm>
            <a:off x="3467100" y="69048"/>
            <a:ext cx="8610600" cy="12930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entury Gothic"/>
              <a:buNone/>
              <a:defRPr sz="6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buSzPts val="4000"/>
            </a:pPr>
            <a:r>
              <a:rPr lang="en-US"/>
              <a:t>RISKS AND BENEFITS</a:t>
            </a:r>
            <a:endParaRPr lang="en-US" dirty="0"/>
          </a:p>
        </p:txBody>
      </p:sp>
      <p:pic>
        <p:nvPicPr>
          <p:cNvPr id="5" name="Slide17">
            <a:hlinkClick r:id="" action="ppaction://media"/>
            <a:extLst>
              <a:ext uri="{FF2B5EF4-FFF2-40B4-BE49-F238E27FC236}">
                <a16:creationId xmlns:a16="http://schemas.microsoft.com/office/drawing/2014/main" id="{C88F3169-00F5-5DF4-9ACE-54993FEE4C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050" y="6267450"/>
            <a:ext cx="609600" cy="609600"/>
          </a:xfrm>
          <a:prstGeom prst="rect">
            <a:avLst/>
          </a:prstGeom>
        </p:spPr>
      </p:pic>
    </p:spTree>
    <p:extLst>
      <p:ext uri="{BB962C8B-B14F-4D97-AF65-F5344CB8AC3E}">
        <p14:creationId xmlns:p14="http://schemas.microsoft.com/office/powerpoint/2010/main" val="432033161"/>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40665" indent="-227965">
              <a:lnSpc>
                <a:spcPct val="100000"/>
              </a:lnSpc>
              <a:spcBef>
                <a:spcPts val="1300"/>
              </a:spcBef>
              <a:buSzPct val="90000"/>
              <a:buFont typeface="Arial"/>
              <a:buChar char="•"/>
              <a:tabLst>
                <a:tab pos="240665" algn="l"/>
              </a:tabLst>
            </a:pPr>
            <a:r>
              <a:rPr lang="en-US" sz="2800" spc="105" dirty="0">
                <a:solidFill>
                  <a:srgbClr val="FFFFFF"/>
                </a:solidFill>
                <a:latin typeface="Verdana"/>
                <a:cs typeface="Verdana"/>
              </a:rPr>
              <a:t>Security policy needs to be strictly adhered to and followed as written</a:t>
            </a:r>
          </a:p>
          <a:p>
            <a:pPr marL="240665" indent="-227965">
              <a:lnSpc>
                <a:spcPct val="100000"/>
              </a:lnSpc>
              <a:spcBef>
                <a:spcPts val="1300"/>
              </a:spcBef>
              <a:buSzPct val="90000"/>
              <a:buFont typeface="Arial"/>
              <a:buChar char="•"/>
              <a:tabLst>
                <a:tab pos="240665" algn="l"/>
              </a:tabLst>
            </a:pPr>
            <a:r>
              <a:rPr lang="en-US" sz="2800" spc="105" dirty="0">
                <a:solidFill>
                  <a:srgbClr val="FFFFFF"/>
                </a:solidFill>
                <a:latin typeface="Verdana"/>
                <a:cs typeface="Verdana"/>
              </a:rPr>
              <a:t>Training needs to be provided to developers </a:t>
            </a:r>
          </a:p>
          <a:p>
            <a:pPr marL="240665" indent="-227965">
              <a:lnSpc>
                <a:spcPct val="100000"/>
              </a:lnSpc>
              <a:spcBef>
                <a:spcPts val="1300"/>
              </a:spcBef>
              <a:buSzPct val="90000"/>
              <a:buFont typeface="Arial"/>
              <a:buChar char="•"/>
              <a:tabLst>
                <a:tab pos="240665" algn="l"/>
              </a:tabLst>
            </a:pPr>
            <a:r>
              <a:rPr lang="en-US" sz="2800" spc="105" dirty="0">
                <a:solidFill>
                  <a:srgbClr val="FFFFFF"/>
                </a:solidFill>
                <a:latin typeface="Verdana"/>
                <a:cs typeface="Verdana"/>
              </a:rPr>
              <a:t>All the software development life cycles needs to be in place and nothing should be left out when it comes to implementing security</a:t>
            </a:r>
            <a:endParaRPr lang="en-US" sz="2800" dirty="0">
              <a:latin typeface="Verdana"/>
              <a:cs typeface="Verdana"/>
            </a:endParaRP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8">
            <a:hlinkClick r:id="" action="ppaction://media"/>
            <a:extLst>
              <a:ext uri="{FF2B5EF4-FFF2-40B4-BE49-F238E27FC236}">
                <a16:creationId xmlns:a16="http://schemas.microsoft.com/office/drawing/2014/main" id="{6E07C9BD-4B70-B621-20CD-E2689AE765C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1325" y="619011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40665" indent="-227965">
              <a:lnSpc>
                <a:spcPct val="100000"/>
              </a:lnSpc>
              <a:spcBef>
                <a:spcPts val="1010"/>
              </a:spcBef>
              <a:buSzPct val="110000"/>
              <a:buFont typeface="Arial"/>
              <a:buChar char="•"/>
              <a:tabLst>
                <a:tab pos="240665" algn="l"/>
              </a:tabLst>
            </a:pPr>
            <a:r>
              <a:rPr lang="en-US" spc="-95" dirty="0">
                <a:solidFill>
                  <a:srgbClr val="FFFFFF"/>
                </a:solidFill>
                <a:latin typeface="Verdana"/>
                <a:cs typeface="Verdana"/>
              </a:rPr>
              <a:t>Having a security inclusion is a necessity for the software development process to be deemed complete and standardized. </a:t>
            </a:r>
          </a:p>
          <a:p>
            <a:pPr marL="240665" indent="-227965">
              <a:lnSpc>
                <a:spcPct val="100000"/>
              </a:lnSpc>
              <a:spcBef>
                <a:spcPts val="1010"/>
              </a:spcBef>
              <a:buSzPct val="110000"/>
              <a:buFont typeface="Arial"/>
              <a:buChar char="•"/>
              <a:tabLst>
                <a:tab pos="240665" algn="l"/>
              </a:tabLst>
            </a:pPr>
            <a:r>
              <a:rPr lang="en-US" spc="-95" dirty="0">
                <a:solidFill>
                  <a:srgbClr val="FFFFFF"/>
                </a:solidFill>
                <a:latin typeface="Verdana"/>
                <a:cs typeface="Verdana"/>
              </a:rPr>
              <a:t>A security policy and code standards should be implement at the onset</a:t>
            </a:r>
          </a:p>
          <a:p>
            <a:pPr marL="240665" indent="-227965">
              <a:lnSpc>
                <a:spcPct val="100000"/>
              </a:lnSpc>
              <a:spcBef>
                <a:spcPts val="1010"/>
              </a:spcBef>
              <a:buSzPct val="110000"/>
              <a:buFont typeface="Arial"/>
              <a:buChar char="•"/>
              <a:tabLst>
                <a:tab pos="240665" algn="l"/>
              </a:tabLst>
            </a:pPr>
            <a:r>
              <a:rPr lang="en-US" spc="-95" dirty="0">
                <a:solidFill>
                  <a:srgbClr val="FFFFFF"/>
                </a:solidFill>
                <a:latin typeface="Verdana"/>
                <a:cs typeface="Verdana"/>
              </a:rPr>
              <a:t>Enforcement of the policy and standard should be made a priority</a:t>
            </a:r>
          </a:p>
          <a:p>
            <a:pPr marL="240665" indent="-227965">
              <a:lnSpc>
                <a:spcPct val="100000"/>
              </a:lnSpc>
              <a:spcBef>
                <a:spcPts val="1010"/>
              </a:spcBef>
              <a:buSzPct val="110000"/>
              <a:buFont typeface="Arial"/>
              <a:buChar char="•"/>
              <a:tabLst>
                <a:tab pos="240665" algn="l"/>
              </a:tabLst>
            </a:pPr>
            <a:r>
              <a:rPr lang="en-US" dirty="0">
                <a:latin typeface="Verdana"/>
                <a:cs typeface="Verdana"/>
              </a:rPr>
              <a:t>Training of developers on policy and security needs should be part of the development process</a:t>
            </a:r>
          </a:p>
          <a:p>
            <a:pPr marL="240665" indent="-227965">
              <a:lnSpc>
                <a:spcPct val="100000"/>
              </a:lnSpc>
              <a:spcBef>
                <a:spcPts val="1200"/>
              </a:spcBef>
              <a:buSzPct val="110000"/>
              <a:buFont typeface="Arial"/>
              <a:buChar char="•"/>
              <a:tabLst>
                <a:tab pos="240665" algn="l"/>
              </a:tabLst>
            </a:pPr>
            <a:r>
              <a:rPr lang="en-US" spc="-105" dirty="0">
                <a:solidFill>
                  <a:srgbClr val="FFFFFF"/>
                </a:solidFill>
                <a:latin typeface="Verdana"/>
                <a:cs typeface="Verdana"/>
              </a:rPr>
              <a:t>Training</a:t>
            </a:r>
            <a:r>
              <a:rPr lang="en-US" spc="-125" dirty="0">
                <a:solidFill>
                  <a:srgbClr val="FFFFFF"/>
                </a:solidFill>
                <a:latin typeface="Verdana"/>
                <a:cs typeface="Verdana"/>
              </a:rPr>
              <a:t> </a:t>
            </a:r>
            <a:r>
              <a:rPr lang="en-US" spc="-135" dirty="0">
                <a:solidFill>
                  <a:srgbClr val="FFFFFF"/>
                </a:solidFill>
                <a:latin typeface="Verdana"/>
                <a:cs typeface="Verdana"/>
              </a:rPr>
              <a:t>must</a:t>
            </a:r>
            <a:r>
              <a:rPr lang="en-US" spc="-130" dirty="0">
                <a:solidFill>
                  <a:srgbClr val="FFFFFF"/>
                </a:solidFill>
                <a:latin typeface="Verdana"/>
                <a:cs typeface="Verdana"/>
              </a:rPr>
              <a:t> </a:t>
            </a:r>
            <a:r>
              <a:rPr lang="en-US" spc="105" dirty="0">
                <a:solidFill>
                  <a:srgbClr val="FFFFFF"/>
                </a:solidFill>
                <a:latin typeface="Verdana"/>
                <a:cs typeface="Verdana"/>
              </a:rPr>
              <a:t>be</a:t>
            </a:r>
            <a:r>
              <a:rPr lang="en-US" spc="-125" dirty="0">
                <a:solidFill>
                  <a:srgbClr val="FFFFFF"/>
                </a:solidFill>
                <a:latin typeface="Verdana"/>
                <a:cs typeface="Verdana"/>
              </a:rPr>
              <a:t> </a:t>
            </a:r>
            <a:r>
              <a:rPr lang="en-US" dirty="0">
                <a:solidFill>
                  <a:srgbClr val="FFFFFF"/>
                </a:solidFill>
                <a:latin typeface="Verdana"/>
                <a:cs typeface="Verdana"/>
              </a:rPr>
              <a:t>provided</a:t>
            </a:r>
            <a:r>
              <a:rPr lang="en-US" spc="-120" dirty="0">
                <a:solidFill>
                  <a:srgbClr val="FFFFFF"/>
                </a:solidFill>
                <a:latin typeface="Verdana"/>
                <a:cs typeface="Verdana"/>
              </a:rPr>
              <a:t> </a:t>
            </a:r>
            <a:r>
              <a:rPr lang="en-US" dirty="0">
                <a:solidFill>
                  <a:srgbClr val="FFFFFF"/>
                </a:solidFill>
                <a:latin typeface="Verdana"/>
                <a:cs typeface="Verdana"/>
              </a:rPr>
              <a:t>on</a:t>
            </a:r>
            <a:r>
              <a:rPr lang="en-US" spc="-120" dirty="0">
                <a:solidFill>
                  <a:srgbClr val="FFFFFF"/>
                </a:solidFill>
                <a:latin typeface="Verdana"/>
                <a:cs typeface="Verdana"/>
              </a:rPr>
              <a:t> </a:t>
            </a:r>
            <a:r>
              <a:rPr lang="en-US" spc="-85" dirty="0">
                <a:solidFill>
                  <a:srgbClr val="FFFFFF"/>
                </a:solidFill>
                <a:latin typeface="Verdana"/>
                <a:cs typeface="Verdana"/>
              </a:rPr>
              <a:t>security</a:t>
            </a:r>
            <a:r>
              <a:rPr lang="en-US" spc="-125" dirty="0">
                <a:solidFill>
                  <a:srgbClr val="FFFFFF"/>
                </a:solidFill>
                <a:latin typeface="Verdana"/>
                <a:cs typeface="Verdana"/>
              </a:rPr>
              <a:t> </a:t>
            </a:r>
            <a:r>
              <a:rPr lang="en-US" spc="70" dirty="0">
                <a:solidFill>
                  <a:srgbClr val="FFFFFF"/>
                </a:solidFill>
                <a:latin typeface="Verdana"/>
                <a:cs typeface="Verdana"/>
              </a:rPr>
              <a:t>and</a:t>
            </a:r>
            <a:r>
              <a:rPr lang="en-US" spc="-120" dirty="0">
                <a:solidFill>
                  <a:srgbClr val="FFFFFF"/>
                </a:solidFill>
                <a:latin typeface="Verdana"/>
                <a:cs typeface="Verdana"/>
              </a:rPr>
              <a:t> </a:t>
            </a:r>
            <a:r>
              <a:rPr lang="en-US" spc="-20" dirty="0">
                <a:solidFill>
                  <a:srgbClr val="FFFFFF"/>
                </a:solidFill>
                <a:latin typeface="Verdana"/>
                <a:cs typeface="Verdana"/>
              </a:rPr>
              <a:t>the</a:t>
            </a:r>
            <a:r>
              <a:rPr lang="en-US" spc="-130" dirty="0">
                <a:solidFill>
                  <a:srgbClr val="FFFFFF"/>
                </a:solidFill>
                <a:latin typeface="Verdana"/>
                <a:cs typeface="Verdana"/>
              </a:rPr>
              <a:t> </a:t>
            </a:r>
            <a:r>
              <a:rPr lang="en-US" spc="-85" dirty="0">
                <a:solidFill>
                  <a:srgbClr val="FFFFFF"/>
                </a:solidFill>
                <a:latin typeface="Verdana"/>
                <a:cs typeface="Verdana"/>
              </a:rPr>
              <a:t>security</a:t>
            </a:r>
            <a:r>
              <a:rPr lang="en-US" spc="-125" dirty="0">
                <a:solidFill>
                  <a:srgbClr val="FFFFFF"/>
                </a:solidFill>
                <a:latin typeface="Verdana"/>
                <a:cs typeface="Verdana"/>
              </a:rPr>
              <a:t> </a:t>
            </a:r>
            <a:r>
              <a:rPr lang="en-US" spc="-10" dirty="0">
                <a:solidFill>
                  <a:srgbClr val="FFFFFF"/>
                </a:solidFill>
                <a:latin typeface="Verdana"/>
                <a:cs typeface="Verdana"/>
              </a:rPr>
              <a:t>policy</a:t>
            </a:r>
          </a:p>
          <a:p>
            <a:pPr marL="240665" indent="-227965">
              <a:lnSpc>
                <a:spcPct val="100000"/>
              </a:lnSpc>
              <a:spcBef>
                <a:spcPts val="1200"/>
              </a:spcBef>
              <a:buSzPct val="110000"/>
              <a:buFont typeface="Arial"/>
              <a:buChar char="•"/>
              <a:tabLst>
                <a:tab pos="240665" algn="l"/>
              </a:tabLst>
            </a:pPr>
            <a:r>
              <a:rPr lang="en-US" dirty="0">
                <a:latin typeface="Verdana"/>
                <a:cs typeface="Verdana"/>
              </a:rPr>
              <a:t>Security policies should be reviewed and revised often to meet current security trends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19">
            <a:hlinkClick r:id="" action="ppaction://media"/>
            <a:extLst>
              <a:ext uri="{FF2B5EF4-FFF2-40B4-BE49-F238E27FC236}">
                <a16:creationId xmlns:a16="http://schemas.microsoft.com/office/drawing/2014/main" id="{AAAFC0DF-5721-479B-96D7-D6D6C2FC1C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6200" y="6284951"/>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016828"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242499" y="5404213"/>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Security policy is was developed to set the company in the right direction in terms of adherence to best practices and standards when handling our software and data. The layers of security here make up the Defense in depth strategy.</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8">
            <a:alphaModFix/>
          </a:blip>
          <a:srcRect/>
          <a:stretch/>
        </p:blipFill>
        <p:spPr>
          <a:xfrm>
            <a:off x="2497896" y="1453787"/>
            <a:ext cx="6453257" cy="3797196"/>
          </a:xfrm>
          <a:prstGeom prst="rect">
            <a:avLst/>
          </a:prstGeom>
          <a:noFill/>
          <a:ln>
            <a:noFill/>
          </a:ln>
        </p:spPr>
      </p:pic>
      <p:pic>
        <p:nvPicPr>
          <p:cNvPr id="154" name="Google Shape;154;p3" descr="Green Pace logo"/>
          <p:cNvPicPr preferRelativeResize="0"/>
          <p:nvPr/>
        </p:nvPicPr>
        <p:blipFill>
          <a:blip r:embed="rId9">
            <a:alphaModFix/>
          </a:blip>
          <a:stretch>
            <a:fillRect/>
          </a:stretch>
        </p:blipFill>
        <p:spPr>
          <a:xfrm>
            <a:off x="11062899" y="5638396"/>
            <a:ext cx="886601" cy="1149225"/>
          </a:xfrm>
          <a:prstGeom prst="rect">
            <a:avLst/>
          </a:prstGeom>
          <a:noFill/>
          <a:ln>
            <a:noFill/>
          </a:ln>
        </p:spPr>
      </p:pic>
      <p:pic>
        <p:nvPicPr>
          <p:cNvPr id="2" name="Slide2">
            <a:hlinkClick r:id="" action="ppaction://media"/>
            <a:extLst>
              <a:ext uri="{FF2B5EF4-FFF2-40B4-BE49-F238E27FC236}">
                <a16:creationId xmlns:a16="http://schemas.microsoft.com/office/drawing/2014/main" id="{4431E8B0-69C0-69DC-93A4-8F791AD0A67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49" y="6286096"/>
            <a:ext cx="609600" cy="609600"/>
          </a:xfrm>
          <a:prstGeom prst="rect">
            <a:avLst/>
          </a:prstGeom>
        </p:spPr>
      </p:pic>
      <p:pic>
        <p:nvPicPr>
          <p:cNvPr id="4" name="Slide22">
            <a:hlinkClick r:id="" action="ppaction://media"/>
            <a:extLst>
              <a:ext uri="{FF2B5EF4-FFF2-40B4-BE49-F238E27FC236}">
                <a16:creationId xmlns:a16="http://schemas.microsoft.com/office/drawing/2014/main" id="{83673AC0-5920-4FD3-E4C0-EED948276651}"/>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49749" y="5609821"/>
            <a:ext cx="609600" cy="609600"/>
          </a:xfrm>
          <a:prstGeom prst="rect">
            <a:avLst/>
          </a:prstGeom>
        </p:spPr>
      </p:pic>
    </p:spTree>
    <p:custDataLst>
      <p:tags r:id="rId1"/>
    </p:custDataLst>
  </p:cSld>
  <p:clrMapOvr>
    <a:masterClrMapping/>
  </p:clrMapOvr>
  <p:transition spd="slow" advClick="0" advTm="297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956" fill="hold"/>
                                        <p:tgtEl>
                                          <p:spTgt spid="2"/>
                                        </p:tgtEl>
                                      </p:cBhvr>
                                    </p:cmd>
                                  </p:childTnLst>
                                </p:cTn>
                              </p:par>
                            </p:childTnLst>
                          </p:cTn>
                        </p:par>
                        <p:par>
                          <p:cTn id="7" fill="hold">
                            <p:stCondLst>
                              <p:cond delay="174956"/>
                            </p:stCondLst>
                            <p:childTnLst>
                              <p:par>
                                <p:cTn id="8" presetID="1" presetClass="mediacall" presetSubtype="0" fill="hold" nodeType="afterEffect">
                                  <p:stCondLst>
                                    <p:cond delay="0"/>
                                  </p:stCondLst>
                                  <p:childTnLst>
                                    <p:cmd type="call" cmd="playFrom(0.0)">
                                      <p:cBhvr>
                                        <p:cTn id="9" dur="157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latin typeface="Verdana" panose="020B0604030504040204" pitchFamily="34" charset="0"/>
                <a:ea typeface="Verdana" panose="020B0604030504040204" pitchFamily="34" charset="0"/>
                <a:cs typeface="Times New Roman" panose="02020603050405020304" pitchFamily="18" charset="0"/>
              </a:rPr>
              <a:t>[</a:t>
            </a:r>
            <a:r>
              <a:rPr lang="en-US" sz="2200" spc="-360" dirty="0">
                <a:solidFill>
                  <a:srgbClr val="FFFFFF"/>
                </a:solidFill>
                <a:latin typeface="Verdana" panose="020B0604030504040204" pitchFamily="34" charset="0"/>
                <a:ea typeface="Verdana" panose="020B0604030504040204" pitchFamily="34" charset="0"/>
                <a:cs typeface="Times New Roman" panose="02020603050405020304" pitchFamily="18" charset="0"/>
              </a:rPr>
              <a:t>SEI</a:t>
            </a:r>
            <a:r>
              <a:rPr lang="en-US" sz="2200" spc="-15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50" dirty="0">
                <a:solidFill>
                  <a:srgbClr val="FFFFFF"/>
                </a:solidFill>
                <a:latin typeface="Verdana" panose="020B0604030504040204" pitchFamily="34" charset="0"/>
                <a:ea typeface="Verdana" panose="020B0604030504040204" pitchFamily="34" charset="0"/>
                <a:cs typeface="Times New Roman" panose="02020603050405020304" pitchFamily="18" charset="0"/>
              </a:rPr>
              <a:t>CERT </a:t>
            </a:r>
            <a:r>
              <a:rPr lang="en-US" sz="2200" spc="-240" dirty="0">
                <a:solidFill>
                  <a:srgbClr val="FFFFFF"/>
                </a:solidFill>
                <a:latin typeface="Verdana" panose="020B0604030504040204" pitchFamily="34" charset="0"/>
                <a:ea typeface="Verdana" panose="020B0604030504040204" pitchFamily="34" charset="0"/>
                <a:cs typeface="Times New Roman" panose="02020603050405020304" pitchFamily="18" charset="0"/>
              </a:rPr>
              <a:t>C++</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50" dirty="0">
                <a:solidFill>
                  <a:srgbClr val="FFFFFF"/>
                </a:solidFill>
                <a:latin typeface="Verdana" panose="020B0604030504040204" pitchFamily="34" charset="0"/>
                <a:ea typeface="Verdana" panose="020B0604030504040204" pitchFamily="34" charset="0"/>
                <a:cs typeface="Times New Roman" panose="02020603050405020304" pitchFamily="18" charset="0"/>
              </a:rPr>
              <a:t>Coding</a:t>
            </a:r>
            <a:r>
              <a:rPr lang="en-US" sz="2200" spc="-15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40" dirty="0">
                <a:solidFill>
                  <a:srgbClr val="FFFFFF"/>
                </a:solidFill>
                <a:latin typeface="Verdana" panose="020B0604030504040204" pitchFamily="34" charset="0"/>
                <a:ea typeface="Verdana" panose="020B0604030504040204" pitchFamily="34" charset="0"/>
                <a:cs typeface="Times New Roman" panose="02020603050405020304" pitchFamily="18" charset="0"/>
              </a:rPr>
              <a:t>Standard</a:t>
            </a:r>
            <a:r>
              <a:rPr lang="en-US" sz="2200" spc="-13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270" dirty="0">
                <a:solidFill>
                  <a:srgbClr val="FFFFFF"/>
                </a:solidFill>
                <a:latin typeface="Verdana" panose="020B0604030504040204" pitchFamily="34" charset="0"/>
                <a:ea typeface="Verdana" panose="020B0604030504040204" pitchFamily="34" charset="0"/>
                <a:cs typeface="Times New Roman" panose="02020603050405020304" pitchFamily="18" charset="0"/>
              </a:rPr>
              <a:t>-</a:t>
            </a:r>
            <a:r>
              <a:rPr lang="en-US" sz="2200" spc="-15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360" dirty="0">
                <a:solidFill>
                  <a:srgbClr val="FFFFFF"/>
                </a:solidFill>
                <a:latin typeface="Verdana" panose="020B0604030504040204" pitchFamily="34" charset="0"/>
                <a:ea typeface="Verdana" panose="020B0604030504040204" pitchFamily="34" charset="0"/>
                <a:cs typeface="Times New Roman" panose="02020603050405020304" pitchFamily="18" charset="0"/>
              </a:rPr>
              <a:t>SEI</a:t>
            </a:r>
            <a:r>
              <a:rPr lang="en-US" sz="2200" spc="-14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50" dirty="0">
                <a:solidFill>
                  <a:srgbClr val="FFFFFF"/>
                </a:solidFill>
                <a:latin typeface="Verdana" panose="020B0604030504040204" pitchFamily="34" charset="0"/>
                <a:ea typeface="Verdana" panose="020B0604030504040204" pitchFamily="34" charset="0"/>
                <a:cs typeface="Times New Roman" panose="02020603050405020304" pitchFamily="18" charset="0"/>
              </a:rPr>
              <a:t>CERT </a:t>
            </a:r>
            <a:r>
              <a:rPr lang="en-US" sz="2200" spc="-240" dirty="0">
                <a:solidFill>
                  <a:srgbClr val="FFFFFF"/>
                </a:solidFill>
                <a:latin typeface="Verdana" panose="020B0604030504040204" pitchFamily="34" charset="0"/>
                <a:ea typeface="Verdana" panose="020B0604030504040204" pitchFamily="34" charset="0"/>
                <a:cs typeface="Times New Roman" panose="02020603050405020304" pitchFamily="18" charset="0"/>
              </a:rPr>
              <a:t>C++</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50" dirty="0">
                <a:solidFill>
                  <a:srgbClr val="FFFFFF"/>
                </a:solidFill>
                <a:latin typeface="Verdana" panose="020B0604030504040204" pitchFamily="34" charset="0"/>
                <a:ea typeface="Verdana" panose="020B0604030504040204" pitchFamily="34" charset="0"/>
                <a:cs typeface="Times New Roman" panose="02020603050405020304" pitchFamily="18" charset="0"/>
              </a:rPr>
              <a:t>Coding</a:t>
            </a:r>
            <a:r>
              <a:rPr lang="en-US" sz="2200" spc="-15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40" dirty="0">
                <a:solidFill>
                  <a:srgbClr val="FFFFFF"/>
                </a:solidFill>
                <a:latin typeface="Verdana" panose="020B0604030504040204" pitchFamily="34" charset="0"/>
                <a:ea typeface="Verdana" panose="020B0604030504040204" pitchFamily="34" charset="0"/>
                <a:cs typeface="Times New Roman" panose="02020603050405020304" pitchFamily="18" charset="0"/>
              </a:rPr>
              <a:t>Standard</a:t>
            </a:r>
            <a:r>
              <a:rPr lang="en-US" sz="2200" spc="-13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32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Confluence.</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(n.d.).</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30" dirty="0">
                <a:solidFill>
                  <a:srgbClr val="FFFFFF"/>
                </a:solidFill>
                <a:latin typeface="Verdana" panose="020B0604030504040204" pitchFamily="34" charset="0"/>
                <a:ea typeface="Verdana" panose="020B0604030504040204" pitchFamily="34" charset="0"/>
                <a:cs typeface="Times New Roman" panose="02020603050405020304" pitchFamily="18" charset="0"/>
              </a:rPr>
              <a:t>https://wiki.sei.cmu.edu/confluence/pages/viewpage. </a:t>
            </a:r>
            <a:r>
              <a:rPr lang="en-US" sz="2200" spc="-25" dirty="0" err="1">
                <a:solidFill>
                  <a:srgbClr val="FFFFFF"/>
                </a:solidFill>
                <a:latin typeface="Verdana" panose="020B0604030504040204" pitchFamily="34" charset="0"/>
                <a:ea typeface="Verdana" panose="020B0604030504040204" pitchFamily="34" charset="0"/>
                <a:cs typeface="Times New Roman" panose="02020603050405020304" pitchFamily="18" charset="0"/>
              </a:rPr>
              <a:t>action?pageId</a:t>
            </a:r>
            <a:r>
              <a:rPr lang="en-US" sz="2200" spc="-25" dirty="0">
                <a:solidFill>
                  <a:srgbClr val="FFFFFF"/>
                </a:solidFill>
                <a:latin typeface="Verdana" panose="020B0604030504040204" pitchFamily="34" charset="0"/>
                <a:ea typeface="Verdana" panose="020B0604030504040204" pitchFamily="34" charset="0"/>
                <a:cs typeface="Times New Roman" panose="02020603050405020304" pitchFamily="18" charset="0"/>
              </a:rPr>
              <a:t>=88046682</a:t>
            </a:r>
          </a:p>
          <a:p>
            <a:pPr marL="228600" indent="-228600">
              <a:spcBef>
                <a:spcPts val="0"/>
              </a:spcBef>
              <a:buSzPts val="2200"/>
            </a:pPr>
            <a:endParaRPr lang="en-US" sz="2200" spc="-25" dirty="0">
              <a:solidFill>
                <a:srgbClr val="FFFFFF"/>
              </a:solidFill>
              <a:latin typeface="Verdana" panose="020B0604030504040204" pitchFamily="34" charset="0"/>
              <a:ea typeface="Verdana" panose="020B0604030504040204" pitchFamily="34" charset="0"/>
              <a:cs typeface="Times New Roman" panose="02020603050405020304" pitchFamily="18" charset="0"/>
            </a:endParaRPr>
          </a:p>
          <a:p>
            <a:pPr marL="228600" indent="-228600">
              <a:spcBef>
                <a:spcPts val="0"/>
              </a:spcBef>
              <a:buSzPts val="2200"/>
            </a:pPr>
            <a:r>
              <a:rPr lang="en-US" b="0" i="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Secure Software Development Guide - https://ldra.com/sei-cert/</a:t>
            </a:r>
            <a:endParaRPr lang="en-US" sz="2200" spc="-25" dirty="0">
              <a:solidFill>
                <a:schemeClr val="bg1"/>
              </a:solidFill>
              <a:latin typeface="Verdana" panose="020B0604030504040204" pitchFamily="34" charset="0"/>
              <a:ea typeface="Verdana" panose="020B0604030504040204" pitchFamily="34" charset="0"/>
              <a:cs typeface="Times New Roman" panose="02020603050405020304" pitchFamily="18" charset="0"/>
            </a:endParaRPr>
          </a:p>
          <a:p>
            <a:pPr marL="0" indent="0">
              <a:spcBef>
                <a:spcPts val="0"/>
              </a:spcBef>
              <a:buSzPts val="2200"/>
              <a:buNone/>
            </a:pPr>
            <a:endParaRPr lang="en-US" sz="2200" dirty="0">
              <a:latin typeface="Verdana" panose="020B0604030504040204" pitchFamily="34" charset="0"/>
              <a:ea typeface="Verdana" panose="020B0604030504040204" pitchFamily="34" charset="0"/>
              <a:cs typeface="Times New Roman" panose="02020603050405020304" pitchFamily="18" charset="0"/>
            </a:endParaRPr>
          </a:p>
          <a:p>
            <a:pPr marL="228600" indent="-228600">
              <a:spcBef>
                <a:spcPts val="0"/>
              </a:spcBef>
              <a:buSzPts val="2200"/>
            </a:pP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Microsoft.</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85" dirty="0">
                <a:solidFill>
                  <a:srgbClr val="FFFFFF"/>
                </a:solidFill>
                <a:latin typeface="Verdana" panose="020B0604030504040204" pitchFamily="34" charset="0"/>
                <a:ea typeface="Verdana" panose="020B0604030504040204" pitchFamily="34" charset="0"/>
                <a:cs typeface="Times New Roman" panose="02020603050405020304" pitchFamily="18" charset="0"/>
              </a:rPr>
              <a:t>(2022,</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45" dirty="0">
                <a:solidFill>
                  <a:srgbClr val="FFFFFF"/>
                </a:solidFill>
                <a:latin typeface="Verdana" panose="020B0604030504040204" pitchFamily="34" charset="0"/>
                <a:ea typeface="Verdana" panose="020B0604030504040204" pitchFamily="34" charset="0"/>
                <a:cs typeface="Times New Roman" panose="02020603050405020304" pitchFamily="18" charset="0"/>
              </a:rPr>
              <a:t>October</a:t>
            </a:r>
            <a:r>
              <a:rPr lang="en-US" sz="2200" spc="-13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20" dirty="0">
                <a:solidFill>
                  <a:srgbClr val="FFFFFF"/>
                </a:solidFill>
                <a:latin typeface="Verdana" panose="020B0604030504040204" pitchFamily="34" charset="0"/>
                <a:ea typeface="Verdana" panose="020B0604030504040204" pitchFamily="34" charset="0"/>
                <a:cs typeface="Times New Roman" panose="02020603050405020304" pitchFamily="18" charset="0"/>
              </a:rPr>
              <a:t>11).</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55" dirty="0">
                <a:solidFill>
                  <a:srgbClr val="FFFFFF"/>
                </a:solidFill>
                <a:latin typeface="Verdana" panose="020B0604030504040204" pitchFamily="34" charset="0"/>
                <a:ea typeface="Verdana" panose="020B0604030504040204" pitchFamily="34" charset="0"/>
                <a:cs typeface="Times New Roman" panose="02020603050405020304" pitchFamily="18" charset="0"/>
              </a:rPr>
              <a:t>Best</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practices</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00" dirty="0">
                <a:solidFill>
                  <a:srgbClr val="FFFFFF"/>
                </a:solidFill>
                <a:latin typeface="Verdana" panose="020B0604030504040204" pitchFamily="34" charset="0"/>
                <a:ea typeface="Verdana" panose="020B0604030504040204" pitchFamily="34" charset="0"/>
                <a:cs typeface="Times New Roman" panose="02020603050405020304" pitchFamily="18" charset="0"/>
              </a:rPr>
              <a:t>for</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70" dirty="0">
                <a:solidFill>
                  <a:srgbClr val="FFFFFF"/>
                </a:solidFill>
                <a:latin typeface="Verdana" panose="020B0604030504040204" pitchFamily="34" charset="0"/>
                <a:ea typeface="Verdana" panose="020B0604030504040204" pitchFamily="34" charset="0"/>
                <a:cs typeface="Times New Roman" panose="02020603050405020304" pitchFamily="18" charset="0"/>
              </a:rPr>
              <a:t>a</a:t>
            </a:r>
            <a:r>
              <a:rPr lang="en-US" sz="2200" spc="-14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35" dirty="0">
                <a:solidFill>
                  <a:srgbClr val="FFFFFF"/>
                </a:solidFill>
                <a:latin typeface="Verdana" panose="020B0604030504040204" pitchFamily="34" charset="0"/>
                <a:ea typeface="Verdana" panose="020B0604030504040204" pitchFamily="34" charset="0"/>
                <a:cs typeface="Times New Roman" panose="02020603050405020304" pitchFamily="18" charset="0"/>
              </a:rPr>
              <a:t>secure</a:t>
            </a:r>
            <a:r>
              <a:rPr lang="en-US" sz="2200" spc="-145"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55" dirty="0">
                <a:solidFill>
                  <a:srgbClr val="FFFFFF"/>
                </a:solidFill>
                <a:latin typeface="Verdana" panose="020B0604030504040204" pitchFamily="34" charset="0"/>
                <a:ea typeface="Verdana" panose="020B0604030504040204" pitchFamily="34" charset="0"/>
                <a:cs typeface="Times New Roman" panose="02020603050405020304" pitchFamily="18" charset="0"/>
              </a:rPr>
              <a:t>software</a:t>
            </a:r>
            <a:r>
              <a:rPr lang="en-US" sz="2200" spc="-15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35" dirty="0">
                <a:solidFill>
                  <a:srgbClr val="FFFFFF"/>
                </a:solidFill>
                <a:latin typeface="Verdana" panose="020B0604030504040204" pitchFamily="34" charset="0"/>
                <a:ea typeface="Verdana" panose="020B0604030504040204" pitchFamily="34" charset="0"/>
                <a:cs typeface="Times New Roman" panose="02020603050405020304" pitchFamily="18" charset="0"/>
              </a:rPr>
              <a:t>supply </a:t>
            </a: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chain.</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45" dirty="0">
                <a:solidFill>
                  <a:srgbClr val="FFFFFF"/>
                </a:solidFill>
                <a:latin typeface="Verdana" panose="020B0604030504040204" pitchFamily="34" charset="0"/>
                <a:ea typeface="Verdana" panose="020B0604030504040204" pitchFamily="34" charset="0"/>
                <a:cs typeface="Times New Roman" panose="02020603050405020304" pitchFamily="18" charset="0"/>
              </a:rPr>
              <a:t>Microsoft</a:t>
            </a:r>
            <a:r>
              <a:rPr lang="en-US" sz="2200" spc="-12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Learn.</a:t>
            </a:r>
            <a:r>
              <a:rPr lang="en-US" sz="2200" dirty="0">
                <a:solidFill>
                  <a:srgbClr val="FFFFFF"/>
                </a:solidFill>
                <a:latin typeface="Verdana" panose="020B0604030504040204" pitchFamily="34" charset="0"/>
                <a:ea typeface="Verdana" panose="020B0604030504040204" pitchFamily="34" charset="0"/>
                <a:cs typeface="Times New Roman" panose="02020603050405020304" pitchFamily="18" charset="0"/>
              </a:rPr>
              <a:t>	</a:t>
            </a:r>
            <a:r>
              <a:rPr lang="en-US" sz="2200" spc="-40" dirty="0">
                <a:solidFill>
                  <a:srgbClr val="FFFFFF"/>
                </a:solidFill>
                <a:latin typeface="Verdana" panose="020B0604030504040204" pitchFamily="34" charset="0"/>
                <a:ea typeface="Verdana" panose="020B0604030504040204" pitchFamily="34" charset="0"/>
                <a:cs typeface="Times New Roman" panose="02020603050405020304" pitchFamily="18" charset="0"/>
              </a:rPr>
              <a:t>https://learn.microsoft.com/en- </a:t>
            </a:r>
            <a:r>
              <a:rPr lang="en-US" sz="2200" spc="-50" dirty="0">
                <a:solidFill>
                  <a:srgbClr val="FFFFFF"/>
                </a:solidFill>
                <a:latin typeface="Verdana" panose="020B0604030504040204" pitchFamily="34" charset="0"/>
                <a:ea typeface="Verdana" panose="020B0604030504040204" pitchFamily="34" charset="0"/>
                <a:cs typeface="Times New Roman" panose="02020603050405020304" pitchFamily="18" charset="0"/>
              </a:rPr>
              <a:t>us/</a:t>
            </a:r>
            <a:r>
              <a:rPr lang="en-US" sz="2200" spc="-50" dirty="0" err="1">
                <a:solidFill>
                  <a:srgbClr val="FFFFFF"/>
                </a:solidFill>
                <a:latin typeface="Verdana" panose="020B0604030504040204" pitchFamily="34" charset="0"/>
                <a:ea typeface="Verdana" panose="020B0604030504040204" pitchFamily="34" charset="0"/>
                <a:cs typeface="Times New Roman" panose="02020603050405020304" pitchFamily="18" charset="0"/>
              </a:rPr>
              <a:t>nuget</a:t>
            </a:r>
            <a:r>
              <a:rPr lang="en-US" sz="2200" spc="-50" dirty="0">
                <a:solidFill>
                  <a:srgbClr val="FFFFFF"/>
                </a:solidFill>
                <a:latin typeface="Verdana" panose="020B0604030504040204" pitchFamily="34" charset="0"/>
                <a:ea typeface="Verdana" panose="020B0604030504040204" pitchFamily="34" charset="0"/>
                <a:cs typeface="Times New Roman" panose="02020603050405020304" pitchFamily="18" charset="0"/>
              </a:rPr>
              <a:t>/concepts/security-</a:t>
            </a:r>
            <a:r>
              <a:rPr lang="en-US" sz="2200" spc="-100" dirty="0">
                <a:solidFill>
                  <a:srgbClr val="FFFFFF"/>
                </a:solidFill>
                <a:latin typeface="Verdana" panose="020B0604030504040204" pitchFamily="34" charset="0"/>
                <a:ea typeface="Verdana" panose="020B0604030504040204" pitchFamily="34" charset="0"/>
                <a:cs typeface="Times New Roman" panose="02020603050405020304" pitchFamily="18" charset="0"/>
              </a:rPr>
              <a:t>best-</a:t>
            </a:r>
            <a:r>
              <a:rPr lang="en-US" sz="2200" spc="-10" dirty="0">
                <a:solidFill>
                  <a:srgbClr val="FFFFFF"/>
                </a:solidFill>
                <a:latin typeface="Verdana" panose="020B0604030504040204" pitchFamily="34" charset="0"/>
                <a:ea typeface="Verdana" panose="020B0604030504040204" pitchFamily="34" charset="0"/>
                <a:cs typeface="Times New Roman" panose="02020603050405020304" pitchFamily="18" charset="0"/>
              </a:rPr>
              <a:t>practices</a:t>
            </a:r>
          </a:p>
          <a:p>
            <a:pPr marL="228600" indent="-228600">
              <a:spcBef>
                <a:spcPts val="0"/>
              </a:spcBef>
              <a:buSzPts val="2200"/>
            </a:pPr>
            <a:endParaRPr lang="en-US" spc="-10" dirty="0">
              <a:solidFill>
                <a:srgbClr val="FFFFFF"/>
              </a:solidFill>
              <a:latin typeface="Verdana"/>
              <a:cs typeface="Verdana"/>
            </a:endParaRPr>
          </a:p>
          <a:p>
            <a:pPr marL="228600" indent="-228600">
              <a:spcBef>
                <a:spcPts val="0"/>
              </a:spcBef>
              <a:buSzPts val="2200"/>
            </a:pPr>
            <a:endParaRPr lang="en-US" sz="2200" dirty="0">
              <a:latin typeface="Verdana"/>
              <a:cs typeface="Verdana"/>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20">
            <a:hlinkClick r:id="" action="ppaction://media"/>
            <a:extLst>
              <a:ext uri="{FF2B5EF4-FFF2-40B4-BE49-F238E27FC236}">
                <a16:creationId xmlns:a16="http://schemas.microsoft.com/office/drawing/2014/main" id="{57829BA8-DDF2-739B-FD41-2E6FAC74EE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6200" y="6218685"/>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409499" y="1310429"/>
            <a:ext cx="2486100" cy="5279322"/>
          </a:xfrm>
          <a:prstGeom prst="rect">
            <a:avLst/>
          </a:prstGeom>
          <a:noFill/>
          <a:ln>
            <a:noFill/>
          </a:ln>
        </p:spPr>
        <p:txBody>
          <a:bodyPr spcFirstLastPara="1" wrap="square" lIns="91425" tIns="45700" rIns="91425" bIns="45700" anchor="t" anchorCtr="0">
            <a:noAutofit/>
          </a:bodyPr>
          <a:lstStyle/>
          <a:p>
            <a:pPr marL="228600" lvl="0" indent="0" algn="l" rtl="0">
              <a:lnSpc>
                <a:spcPct val="107916"/>
              </a:lnSpc>
              <a:spcBef>
                <a:spcPts val="0"/>
              </a:spcBef>
              <a:spcAft>
                <a:spcPts val="0"/>
              </a:spcAft>
              <a:buSzPts val="1800"/>
              <a:buNone/>
            </a:pPr>
            <a:r>
              <a:rPr lang="en-US" sz="1800" dirty="0">
                <a:solidFill>
                  <a:srgbClr val="FFFFFF"/>
                </a:solidFill>
              </a:rPr>
              <a:t>Summary:</a:t>
            </a:r>
          </a:p>
          <a:p>
            <a:pPr marL="228600" lvl="0" indent="0" algn="l" rtl="0">
              <a:lnSpc>
                <a:spcPct val="107916"/>
              </a:lnSpc>
              <a:spcBef>
                <a:spcPts val="0"/>
              </a:spcBef>
              <a:spcAft>
                <a:spcPts val="0"/>
              </a:spcAft>
              <a:buSzPts val="1800"/>
              <a:buNone/>
            </a:pPr>
            <a:r>
              <a:rPr lang="en-US" sz="1800" dirty="0"/>
              <a:t>Low Priority: Unlikely to happen with a low severity</a:t>
            </a:r>
          </a:p>
          <a:p>
            <a:pPr marL="228600" lvl="0" indent="0" algn="l" rtl="0">
              <a:lnSpc>
                <a:spcPct val="107916"/>
              </a:lnSpc>
              <a:spcBef>
                <a:spcPts val="0"/>
              </a:spcBef>
              <a:spcAft>
                <a:spcPts val="0"/>
              </a:spcAft>
              <a:buSzPts val="1800"/>
              <a:buNone/>
            </a:pPr>
            <a:endParaRPr lang="en-US" sz="1800" dirty="0"/>
          </a:p>
          <a:p>
            <a:pPr marL="228600" lvl="0" indent="0" algn="l" rtl="0">
              <a:lnSpc>
                <a:spcPct val="107916"/>
              </a:lnSpc>
              <a:spcBef>
                <a:spcPts val="0"/>
              </a:spcBef>
              <a:spcAft>
                <a:spcPts val="0"/>
              </a:spcAft>
              <a:buSzPts val="1800"/>
              <a:buNone/>
            </a:pPr>
            <a:r>
              <a:rPr lang="en-US" sz="1800" dirty="0"/>
              <a:t>Likely: Probable or likely to happen with a low severity</a:t>
            </a:r>
          </a:p>
          <a:p>
            <a:pPr marL="228600" lvl="0" indent="0" algn="l" rtl="0">
              <a:lnSpc>
                <a:spcPct val="107916"/>
              </a:lnSpc>
              <a:spcBef>
                <a:spcPts val="0"/>
              </a:spcBef>
              <a:spcAft>
                <a:spcPts val="0"/>
              </a:spcAft>
              <a:buSzPts val="1800"/>
              <a:buNone/>
            </a:pPr>
            <a:endParaRPr lang="en-US" sz="1800" dirty="0"/>
          </a:p>
          <a:p>
            <a:pPr marL="228600" lvl="0" indent="0" algn="l" rtl="0">
              <a:lnSpc>
                <a:spcPct val="107916"/>
              </a:lnSpc>
              <a:spcBef>
                <a:spcPts val="0"/>
              </a:spcBef>
              <a:spcAft>
                <a:spcPts val="0"/>
              </a:spcAft>
              <a:buSzPts val="1800"/>
              <a:buNone/>
            </a:pPr>
            <a:r>
              <a:rPr lang="en-US" sz="1800" dirty="0"/>
              <a:t>Priority: Probable or likely to happen with a high severity</a:t>
            </a:r>
          </a:p>
          <a:p>
            <a:pPr marL="228600" lvl="0" indent="0" algn="l" rtl="0">
              <a:lnSpc>
                <a:spcPct val="107916"/>
              </a:lnSpc>
              <a:spcBef>
                <a:spcPts val="0"/>
              </a:spcBef>
              <a:spcAft>
                <a:spcPts val="0"/>
              </a:spcAft>
              <a:buSzPts val="1800"/>
              <a:buNone/>
            </a:pPr>
            <a:endParaRPr lang="en-US" sz="1800" dirty="0"/>
          </a:p>
          <a:p>
            <a:pPr marL="228600" lvl="0" indent="0" algn="l" rtl="0">
              <a:lnSpc>
                <a:spcPct val="107916"/>
              </a:lnSpc>
              <a:spcBef>
                <a:spcPts val="0"/>
              </a:spcBef>
              <a:spcAft>
                <a:spcPts val="0"/>
              </a:spcAft>
              <a:buSzPts val="1800"/>
              <a:buNone/>
            </a:pPr>
            <a:r>
              <a:rPr lang="en-US" sz="1800" dirty="0"/>
              <a:t>Unlikely: Unlikely to happen but with a high severity</a:t>
            </a:r>
          </a:p>
          <a:p>
            <a:pPr marL="228600" lvl="0" indent="0" algn="l" rtl="0">
              <a:lnSpc>
                <a:spcPct val="107916"/>
              </a:lnSpc>
              <a:spcBef>
                <a:spcPts val="0"/>
              </a:spcBef>
              <a:spcAft>
                <a:spcPts val="0"/>
              </a:spcAft>
              <a:buSzPts val="1800"/>
              <a:buNone/>
            </a:pPr>
            <a:endParaRPr lang="en-US" sz="1800" dirty="0"/>
          </a:p>
          <a:p>
            <a:pPr marL="228600" lvl="0" indent="0" algn="l" rtl="0">
              <a:lnSpc>
                <a:spcPct val="107916"/>
              </a:lnSpc>
              <a:spcBef>
                <a:spcPts val="0"/>
              </a:spcBef>
              <a:spcAft>
                <a:spcPts val="0"/>
              </a:spcAft>
              <a:buSzPts val="1800"/>
              <a:buNone/>
            </a:pPr>
            <a:endParaRPr sz="1800" dirty="0"/>
          </a:p>
        </p:txBody>
      </p:sp>
      <p:graphicFrame>
        <p:nvGraphicFramePr>
          <p:cNvPr id="161" name="Google Shape;161;p4" descr="Alt text required"/>
          <p:cNvGraphicFramePr/>
          <p:nvPr>
            <p:extLst>
              <p:ext uri="{D42A27DB-BD31-4B8C-83A1-F6EECF244321}">
                <p14:modId xmlns:p14="http://schemas.microsoft.com/office/powerpoint/2010/main" val="1025382962"/>
              </p:ext>
            </p:extLst>
          </p:nvPr>
        </p:nvGraphicFramePr>
        <p:xfrm>
          <a:off x="3072224" y="2057401"/>
          <a:ext cx="7835225" cy="39638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4931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2400"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STD-002-CPP</a:t>
                      </a:r>
                    </a:p>
                    <a:p>
                      <a:pPr marL="0" marR="0" lvl="0" indent="0" algn="ctr" rtl="0">
                        <a:lnSpc>
                          <a:spcPct val="100000"/>
                        </a:lnSpc>
                        <a:spcBef>
                          <a:spcPts val="0"/>
                        </a:spcBef>
                        <a:spcAft>
                          <a:spcPts val="0"/>
                        </a:spcAft>
                        <a:buClr>
                          <a:srgbClr val="000000"/>
                        </a:buClr>
                        <a:buSzPts val="3600"/>
                        <a:buFont typeface="Arial"/>
                        <a:buNone/>
                      </a:pPr>
                      <a:r>
                        <a:rPr lang="en-US" sz="2400" dirty="0"/>
                        <a:t>STD-006-CPP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dirty="0"/>
                        <a:t>STD-001-CPP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3">
            <a:hlinkClick r:id="" action="ppaction://media"/>
            <a:extLst>
              <a:ext uri="{FF2B5EF4-FFF2-40B4-BE49-F238E27FC236}">
                <a16:creationId xmlns:a16="http://schemas.microsoft.com/office/drawing/2014/main" id="{769457FB-7961-4B2E-FB30-DAFE5998FB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5912" y="6238875"/>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648647"/>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a:t>
            </a:r>
            <a:r>
              <a:rPr lang="en-US" dirty="0">
                <a:solidFill>
                  <a:srgbClr val="FFFFFF"/>
                </a:solidFill>
              </a:rPr>
              <a:t>ist the 10 principles. List the coding standards that apply to each principle. This should demonstrate the alignment between principles and standards.]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4A5570EC-915C-CD6E-1F9E-1AE8D9D10CC7}"/>
              </a:ext>
            </a:extLst>
          </p:cNvPr>
          <p:cNvSpPr txBox="1"/>
          <p:nvPr/>
        </p:nvSpPr>
        <p:spPr>
          <a:xfrm>
            <a:off x="3049172" y="2409821"/>
            <a:ext cx="6098344" cy="2031325"/>
          </a:xfrm>
          <a:prstGeom prst="rect">
            <a:avLst/>
          </a:prstGeom>
          <a:noFill/>
        </p:spPr>
        <p:txBody>
          <a:bodyPr wrap="square">
            <a:spAutoFit/>
          </a:bodyPr>
          <a:lstStyle/>
          <a:p>
            <a:r>
              <a:rPr lang="en-US" dirty="0"/>
              <a:t>1 Validate Input Data 2 Heed Compiler Warnings 3 Architect and Design for Security Policies 4 Keep It Simple 5 Default Deny 6 Adhere to the Principle of Least Privilege 7 Sanitize Data Sent to Other Systems 8 Practice Defense in Depth STD-004-CPP STD-001-CPP, STD-002-CPP STD-006-CPP, STD-007-CPP, STD-008-CPP STD-009-CPP STD-002-CPP, STD-004-CPP, STD-008-CPP, STD-010-CPP STD-009-CPP STD-005-CPP 9 Use Effective Quality Assurance Techniques STD-003-CPP, STD-005-CPP, STD-007-CPP 10 Adopt a Secure Coding Standard STD-003-CPP, STD-008-CPP, STD-010-CP</a:t>
            </a:r>
          </a:p>
        </p:txBody>
      </p:sp>
      <p:graphicFrame>
        <p:nvGraphicFramePr>
          <p:cNvPr id="8" name="Table 7">
            <a:extLst>
              <a:ext uri="{FF2B5EF4-FFF2-40B4-BE49-F238E27FC236}">
                <a16:creationId xmlns:a16="http://schemas.microsoft.com/office/drawing/2014/main" id="{7E62ED98-3188-BE34-7968-54D517BE6B51}"/>
              </a:ext>
            </a:extLst>
          </p:cNvPr>
          <p:cNvGraphicFramePr>
            <a:graphicFrameLocks noGrp="1"/>
          </p:cNvGraphicFramePr>
          <p:nvPr>
            <p:extLst>
              <p:ext uri="{D42A27DB-BD31-4B8C-83A1-F6EECF244321}">
                <p14:modId xmlns:p14="http://schemas.microsoft.com/office/powerpoint/2010/main" val="3125394920"/>
              </p:ext>
            </p:extLst>
          </p:nvPr>
        </p:nvGraphicFramePr>
        <p:xfrm>
          <a:off x="1019517" y="2507407"/>
          <a:ext cx="10064556" cy="3898068"/>
        </p:xfrm>
        <a:graphic>
          <a:graphicData uri="http://schemas.openxmlformats.org/drawingml/2006/table">
            <a:tbl>
              <a:tblPr firstRow="1" bandRow="1">
                <a:tableStyleId>{802198C4-3087-4945-87E3-76CBB3509B7E}</a:tableStyleId>
              </a:tblPr>
              <a:tblGrid>
                <a:gridCol w="598268">
                  <a:extLst>
                    <a:ext uri="{9D8B030D-6E8A-4147-A177-3AD203B41FA5}">
                      <a16:colId xmlns:a16="http://schemas.microsoft.com/office/drawing/2014/main" val="2081633400"/>
                    </a:ext>
                  </a:extLst>
                </a:gridCol>
                <a:gridCol w="4864902">
                  <a:extLst>
                    <a:ext uri="{9D8B030D-6E8A-4147-A177-3AD203B41FA5}">
                      <a16:colId xmlns:a16="http://schemas.microsoft.com/office/drawing/2014/main" val="2208897396"/>
                    </a:ext>
                  </a:extLst>
                </a:gridCol>
                <a:gridCol w="4601386">
                  <a:extLst>
                    <a:ext uri="{9D8B030D-6E8A-4147-A177-3AD203B41FA5}">
                      <a16:colId xmlns:a16="http://schemas.microsoft.com/office/drawing/2014/main" val="1693265304"/>
                    </a:ext>
                  </a:extLst>
                </a:gridCol>
              </a:tblGrid>
              <a:tr h="368831">
                <a:tc>
                  <a:txBody>
                    <a:bodyPr/>
                    <a:lstStyle/>
                    <a:p>
                      <a:pPr marR="57150" algn="r">
                        <a:lnSpc>
                          <a:spcPct val="100000"/>
                        </a:lnSpc>
                        <a:spcBef>
                          <a:spcPts val="490"/>
                        </a:spcBef>
                      </a:pPr>
                      <a:r>
                        <a:rPr sz="1800" spc="-50" dirty="0">
                          <a:solidFill>
                            <a:srgbClr val="FFFFFF"/>
                          </a:solidFill>
                          <a:latin typeface="Verdana"/>
                          <a:cs typeface="Verdana"/>
                        </a:rPr>
                        <a:t>1</a:t>
                      </a:r>
                      <a:endParaRPr sz="1800" dirty="0">
                        <a:latin typeface="Verdana"/>
                        <a:cs typeface="Verdana"/>
                      </a:endParaRPr>
                    </a:p>
                  </a:txBody>
                  <a:tcPr marL="0" marR="0" marT="62230" marB="0"/>
                </a:tc>
                <a:tc>
                  <a:txBody>
                    <a:bodyPr/>
                    <a:lstStyle/>
                    <a:p>
                      <a:pPr marL="62865">
                        <a:lnSpc>
                          <a:spcPct val="100000"/>
                        </a:lnSpc>
                        <a:spcBef>
                          <a:spcPts val="490"/>
                        </a:spcBef>
                      </a:pPr>
                      <a:r>
                        <a:rPr sz="1800" dirty="0">
                          <a:solidFill>
                            <a:srgbClr val="FFFFFF"/>
                          </a:solidFill>
                          <a:latin typeface="Verdana"/>
                          <a:cs typeface="Verdana"/>
                        </a:rPr>
                        <a:t>Validate</a:t>
                      </a:r>
                      <a:r>
                        <a:rPr sz="1800" spc="-60" dirty="0">
                          <a:solidFill>
                            <a:srgbClr val="FFFFFF"/>
                          </a:solidFill>
                          <a:latin typeface="Verdana"/>
                          <a:cs typeface="Verdana"/>
                        </a:rPr>
                        <a:t> </a:t>
                      </a:r>
                      <a:r>
                        <a:rPr sz="1800" spc="-95" dirty="0">
                          <a:solidFill>
                            <a:srgbClr val="FFFFFF"/>
                          </a:solidFill>
                          <a:latin typeface="Verdana"/>
                          <a:cs typeface="Verdana"/>
                        </a:rPr>
                        <a:t>Input</a:t>
                      </a:r>
                      <a:r>
                        <a:rPr sz="1800" spc="-65" dirty="0">
                          <a:solidFill>
                            <a:srgbClr val="FFFFFF"/>
                          </a:solidFill>
                          <a:latin typeface="Verdana"/>
                          <a:cs typeface="Verdana"/>
                        </a:rPr>
                        <a:t> </a:t>
                      </a:r>
                      <a:r>
                        <a:rPr sz="1800" spc="-20" dirty="0">
                          <a:solidFill>
                            <a:srgbClr val="FFFFFF"/>
                          </a:solidFill>
                          <a:latin typeface="Verdana"/>
                          <a:cs typeface="Verdana"/>
                        </a:rPr>
                        <a:t>Data</a:t>
                      </a:r>
                      <a:endParaRPr sz="1800" dirty="0">
                        <a:latin typeface="Verdana"/>
                        <a:cs typeface="Verdana"/>
                      </a:endParaRPr>
                    </a:p>
                  </a:txBody>
                  <a:tcPr marL="0" marR="0" marT="62230" marB="0"/>
                </a:tc>
                <a:tc>
                  <a:txBody>
                    <a:bodyPr/>
                    <a:lstStyle/>
                    <a:p>
                      <a:pPr marL="62865">
                        <a:lnSpc>
                          <a:spcPct val="100000"/>
                        </a:lnSpc>
                        <a:spcBef>
                          <a:spcPts val="490"/>
                        </a:spcBef>
                      </a:pPr>
                      <a:r>
                        <a:rPr sz="1800" spc="-250" dirty="0">
                          <a:solidFill>
                            <a:srgbClr val="FFFFFF"/>
                          </a:solidFill>
                          <a:latin typeface="Verdana"/>
                          <a:cs typeface="Verdana"/>
                        </a:rPr>
                        <a:t>STD-</a:t>
                      </a:r>
                      <a:r>
                        <a:rPr sz="1800" spc="-185" dirty="0">
                          <a:solidFill>
                            <a:srgbClr val="FFFFFF"/>
                          </a:solidFill>
                          <a:latin typeface="Verdana"/>
                          <a:cs typeface="Verdana"/>
                        </a:rPr>
                        <a:t>004-</a:t>
                      </a:r>
                      <a:r>
                        <a:rPr sz="1800" spc="-25" dirty="0">
                          <a:solidFill>
                            <a:srgbClr val="FFFFFF"/>
                          </a:solidFill>
                          <a:latin typeface="Verdana"/>
                          <a:cs typeface="Verdana"/>
                        </a:rPr>
                        <a:t>CPP</a:t>
                      </a:r>
                      <a:r>
                        <a:rPr lang="en-US" sz="1800" spc="-25" dirty="0">
                          <a:solidFill>
                            <a:srgbClr val="FFFFFF"/>
                          </a:solidFill>
                          <a:latin typeface="Verdana"/>
                          <a:cs typeface="Verdana"/>
                        </a:rPr>
                        <a:t>, </a:t>
                      </a:r>
                      <a:r>
                        <a:rPr lang="en-US" sz="1800" spc="-250" dirty="0">
                          <a:solidFill>
                            <a:srgbClr val="FFFFFF"/>
                          </a:solidFill>
                          <a:latin typeface="Verdana"/>
                          <a:cs typeface="Verdana"/>
                        </a:rPr>
                        <a:t>STD-</a:t>
                      </a:r>
                      <a:r>
                        <a:rPr lang="en-US" sz="1800" spc="-185" dirty="0">
                          <a:solidFill>
                            <a:srgbClr val="FFFFFF"/>
                          </a:solidFill>
                          <a:latin typeface="Verdana"/>
                          <a:cs typeface="Verdana"/>
                        </a:rPr>
                        <a:t>001-</a:t>
                      </a:r>
                      <a:r>
                        <a:rPr lang="en-US" sz="1800" spc="-10" dirty="0">
                          <a:solidFill>
                            <a:srgbClr val="FFFFFF"/>
                          </a:solidFill>
                          <a:latin typeface="Verdana"/>
                          <a:cs typeface="Verdana"/>
                        </a:rPr>
                        <a:t>CPP</a:t>
                      </a:r>
                      <a:endParaRPr sz="1800" dirty="0">
                        <a:latin typeface="Verdana"/>
                        <a:cs typeface="Verdana"/>
                      </a:endParaRPr>
                    </a:p>
                  </a:txBody>
                  <a:tcPr marL="0" marR="0" marT="62230" marB="0"/>
                </a:tc>
                <a:extLst>
                  <a:ext uri="{0D108BD9-81ED-4DB2-BD59-A6C34878D82A}">
                    <a16:rowId xmlns:a16="http://schemas.microsoft.com/office/drawing/2014/main" val="3712980542"/>
                  </a:ext>
                </a:extLst>
              </a:tr>
              <a:tr h="368831">
                <a:tc>
                  <a:txBody>
                    <a:bodyPr/>
                    <a:lstStyle/>
                    <a:p>
                      <a:pPr marR="57150" algn="r">
                        <a:lnSpc>
                          <a:spcPct val="100000"/>
                        </a:lnSpc>
                        <a:spcBef>
                          <a:spcPts val="500"/>
                        </a:spcBef>
                      </a:pPr>
                      <a:r>
                        <a:rPr sz="1800" spc="-50" dirty="0">
                          <a:solidFill>
                            <a:srgbClr val="FFFFFF"/>
                          </a:solidFill>
                          <a:latin typeface="Verdana"/>
                          <a:cs typeface="Verdana"/>
                        </a:rPr>
                        <a:t>2</a:t>
                      </a:r>
                      <a:endParaRPr sz="1800">
                        <a:latin typeface="Verdana"/>
                        <a:cs typeface="Verdana"/>
                      </a:endParaRPr>
                    </a:p>
                  </a:txBody>
                  <a:tcPr marL="0" marR="0" marT="63500" marB="0"/>
                </a:tc>
                <a:tc>
                  <a:txBody>
                    <a:bodyPr/>
                    <a:lstStyle/>
                    <a:p>
                      <a:pPr marL="62865">
                        <a:lnSpc>
                          <a:spcPct val="100000"/>
                        </a:lnSpc>
                        <a:spcBef>
                          <a:spcPts val="500"/>
                        </a:spcBef>
                      </a:pPr>
                      <a:r>
                        <a:rPr sz="1800" dirty="0">
                          <a:solidFill>
                            <a:srgbClr val="FFFFFF"/>
                          </a:solidFill>
                          <a:latin typeface="Verdana"/>
                          <a:cs typeface="Verdana"/>
                        </a:rPr>
                        <a:t>Heed</a:t>
                      </a:r>
                      <a:r>
                        <a:rPr sz="1800" spc="-45" dirty="0">
                          <a:solidFill>
                            <a:srgbClr val="FFFFFF"/>
                          </a:solidFill>
                          <a:latin typeface="Verdana"/>
                          <a:cs typeface="Verdana"/>
                        </a:rPr>
                        <a:t> </a:t>
                      </a:r>
                      <a:r>
                        <a:rPr sz="1800" spc="-20" dirty="0">
                          <a:solidFill>
                            <a:srgbClr val="FFFFFF"/>
                          </a:solidFill>
                          <a:latin typeface="Verdana"/>
                          <a:cs typeface="Verdana"/>
                        </a:rPr>
                        <a:t>Compiler</a:t>
                      </a:r>
                      <a:r>
                        <a:rPr sz="1800" spc="-50" dirty="0">
                          <a:solidFill>
                            <a:srgbClr val="FFFFFF"/>
                          </a:solidFill>
                          <a:latin typeface="Verdana"/>
                          <a:cs typeface="Verdana"/>
                        </a:rPr>
                        <a:t> </a:t>
                      </a:r>
                      <a:r>
                        <a:rPr sz="1800" spc="-10" dirty="0">
                          <a:solidFill>
                            <a:srgbClr val="FFFFFF"/>
                          </a:solidFill>
                          <a:latin typeface="Verdana"/>
                          <a:cs typeface="Verdana"/>
                        </a:rPr>
                        <a:t>Warnings</a:t>
                      </a:r>
                      <a:endParaRPr sz="1800" dirty="0">
                        <a:latin typeface="Verdana"/>
                        <a:cs typeface="Verdana"/>
                      </a:endParaRPr>
                    </a:p>
                  </a:txBody>
                  <a:tcPr marL="0" marR="0" marT="63500" marB="0"/>
                </a:tc>
                <a:tc>
                  <a:txBody>
                    <a:bodyPr/>
                    <a:lstStyle/>
                    <a:p>
                      <a:pPr marL="62865">
                        <a:lnSpc>
                          <a:spcPct val="100000"/>
                        </a:lnSpc>
                        <a:spcBef>
                          <a:spcPts val="500"/>
                        </a:spcBef>
                      </a:pPr>
                      <a:r>
                        <a:rPr sz="1800" spc="-250" dirty="0">
                          <a:solidFill>
                            <a:srgbClr val="FFFFFF"/>
                          </a:solidFill>
                          <a:latin typeface="Verdana"/>
                          <a:cs typeface="Verdana"/>
                        </a:rPr>
                        <a:t>STD-</a:t>
                      </a:r>
                      <a:r>
                        <a:rPr sz="1800" spc="-185" dirty="0">
                          <a:solidFill>
                            <a:srgbClr val="FFFFFF"/>
                          </a:solidFill>
                          <a:latin typeface="Verdana"/>
                          <a:cs typeface="Verdana"/>
                        </a:rPr>
                        <a:t>001-</a:t>
                      </a:r>
                      <a:r>
                        <a:rPr sz="1800" spc="-10" dirty="0">
                          <a:solidFill>
                            <a:srgbClr val="FFFFFF"/>
                          </a:solidFill>
                          <a:latin typeface="Verdana"/>
                          <a:cs typeface="Verdana"/>
                        </a:rPr>
                        <a:t>CPP,</a:t>
                      </a:r>
                      <a:r>
                        <a:rPr sz="1800" spc="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002-</a:t>
                      </a:r>
                      <a:r>
                        <a:rPr sz="1800" spc="-25" dirty="0">
                          <a:solidFill>
                            <a:srgbClr val="FFFFFF"/>
                          </a:solidFill>
                          <a:latin typeface="Verdana"/>
                          <a:cs typeface="Verdana"/>
                        </a:rPr>
                        <a:t>CPP</a:t>
                      </a:r>
                      <a:endParaRPr sz="1800" dirty="0">
                        <a:latin typeface="Verdana"/>
                        <a:cs typeface="Verdana"/>
                      </a:endParaRPr>
                    </a:p>
                  </a:txBody>
                  <a:tcPr marL="0" marR="0" marT="63500" marB="0"/>
                </a:tc>
                <a:extLst>
                  <a:ext uri="{0D108BD9-81ED-4DB2-BD59-A6C34878D82A}">
                    <a16:rowId xmlns:a16="http://schemas.microsoft.com/office/drawing/2014/main" val="617437646"/>
                  </a:ext>
                </a:extLst>
              </a:tr>
              <a:tr h="368831">
                <a:tc>
                  <a:txBody>
                    <a:bodyPr/>
                    <a:lstStyle/>
                    <a:p>
                      <a:pPr marR="57150" algn="r">
                        <a:lnSpc>
                          <a:spcPct val="100000"/>
                        </a:lnSpc>
                        <a:spcBef>
                          <a:spcPts val="509"/>
                        </a:spcBef>
                      </a:pPr>
                      <a:r>
                        <a:rPr sz="1800" spc="-50" dirty="0">
                          <a:solidFill>
                            <a:srgbClr val="FFFFFF"/>
                          </a:solidFill>
                          <a:latin typeface="Verdana"/>
                          <a:cs typeface="Verdana"/>
                        </a:rPr>
                        <a:t>3</a:t>
                      </a:r>
                      <a:endParaRPr sz="1800">
                        <a:latin typeface="Verdana"/>
                        <a:cs typeface="Verdana"/>
                      </a:endParaRPr>
                    </a:p>
                  </a:txBody>
                  <a:tcPr marL="0" marR="0" marT="64769" marB="0"/>
                </a:tc>
                <a:tc>
                  <a:txBody>
                    <a:bodyPr/>
                    <a:lstStyle/>
                    <a:p>
                      <a:pPr marL="62865">
                        <a:lnSpc>
                          <a:spcPct val="100000"/>
                        </a:lnSpc>
                        <a:spcBef>
                          <a:spcPts val="509"/>
                        </a:spcBef>
                      </a:pPr>
                      <a:r>
                        <a:rPr sz="1800" dirty="0">
                          <a:solidFill>
                            <a:srgbClr val="FFFFFF"/>
                          </a:solidFill>
                          <a:latin typeface="Verdana"/>
                          <a:cs typeface="Verdana"/>
                        </a:rPr>
                        <a:t>Architect</a:t>
                      </a:r>
                      <a:r>
                        <a:rPr sz="1800" spc="-125" dirty="0">
                          <a:solidFill>
                            <a:srgbClr val="FFFFFF"/>
                          </a:solidFill>
                          <a:latin typeface="Verdana"/>
                          <a:cs typeface="Verdana"/>
                        </a:rPr>
                        <a:t> </a:t>
                      </a:r>
                      <a:r>
                        <a:rPr sz="1800" spc="65" dirty="0">
                          <a:solidFill>
                            <a:srgbClr val="FFFFFF"/>
                          </a:solidFill>
                          <a:latin typeface="Verdana"/>
                          <a:cs typeface="Verdana"/>
                        </a:rPr>
                        <a:t>and</a:t>
                      </a:r>
                      <a:r>
                        <a:rPr sz="1800" spc="-120" dirty="0">
                          <a:solidFill>
                            <a:srgbClr val="FFFFFF"/>
                          </a:solidFill>
                          <a:latin typeface="Verdana"/>
                          <a:cs typeface="Verdana"/>
                        </a:rPr>
                        <a:t> </a:t>
                      </a:r>
                      <a:r>
                        <a:rPr sz="1800" spc="-55" dirty="0">
                          <a:solidFill>
                            <a:srgbClr val="FFFFFF"/>
                          </a:solidFill>
                          <a:latin typeface="Verdana"/>
                          <a:cs typeface="Verdana"/>
                        </a:rPr>
                        <a:t>Design</a:t>
                      </a:r>
                      <a:r>
                        <a:rPr sz="1800" spc="-120" dirty="0">
                          <a:solidFill>
                            <a:srgbClr val="FFFFFF"/>
                          </a:solidFill>
                          <a:latin typeface="Verdana"/>
                          <a:cs typeface="Verdana"/>
                        </a:rPr>
                        <a:t> </a:t>
                      </a:r>
                      <a:r>
                        <a:rPr sz="1800" spc="-75" dirty="0">
                          <a:solidFill>
                            <a:srgbClr val="FFFFFF"/>
                          </a:solidFill>
                          <a:latin typeface="Verdana"/>
                          <a:cs typeface="Verdana"/>
                        </a:rPr>
                        <a:t>for</a:t>
                      </a:r>
                      <a:r>
                        <a:rPr sz="1800" spc="-130" dirty="0">
                          <a:solidFill>
                            <a:srgbClr val="FFFFFF"/>
                          </a:solidFill>
                          <a:latin typeface="Verdana"/>
                          <a:cs typeface="Verdana"/>
                        </a:rPr>
                        <a:t> </a:t>
                      </a:r>
                      <a:r>
                        <a:rPr sz="1800" spc="-85" dirty="0">
                          <a:solidFill>
                            <a:srgbClr val="FFFFFF"/>
                          </a:solidFill>
                          <a:latin typeface="Verdana"/>
                          <a:cs typeface="Verdana"/>
                        </a:rPr>
                        <a:t>Security</a:t>
                      </a:r>
                      <a:r>
                        <a:rPr sz="1800" spc="-125" dirty="0">
                          <a:solidFill>
                            <a:srgbClr val="FFFFFF"/>
                          </a:solidFill>
                          <a:latin typeface="Verdana"/>
                          <a:cs typeface="Verdana"/>
                        </a:rPr>
                        <a:t> </a:t>
                      </a:r>
                      <a:r>
                        <a:rPr sz="1800" spc="-10" dirty="0">
                          <a:solidFill>
                            <a:srgbClr val="FFFFFF"/>
                          </a:solidFill>
                          <a:latin typeface="Verdana"/>
                          <a:cs typeface="Verdana"/>
                        </a:rPr>
                        <a:t>Policies</a:t>
                      </a:r>
                      <a:endParaRPr sz="1800" dirty="0">
                        <a:latin typeface="Verdana"/>
                        <a:cs typeface="Verdana"/>
                      </a:endParaRPr>
                    </a:p>
                  </a:txBody>
                  <a:tcPr marL="0" marR="0" marT="64769" marB="0"/>
                </a:tc>
                <a:tc>
                  <a:txBody>
                    <a:bodyPr/>
                    <a:lstStyle/>
                    <a:p>
                      <a:pPr marL="62865">
                        <a:lnSpc>
                          <a:spcPct val="100000"/>
                        </a:lnSpc>
                        <a:spcBef>
                          <a:spcPts val="509"/>
                        </a:spcBef>
                      </a:pPr>
                      <a:r>
                        <a:rPr sz="1800" spc="-250" dirty="0">
                          <a:solidFill>
                            <a:srgbClr val="FFFFFF"/>
                          </a:solidFill>
                          <a:latin typeface="Verdana"/>
                          <a:cs typeface="Verdana"/>
                        </a:rPr>
                        <a:t>STD-</a:t>
                      </a:r>
                      <a:r>
                        <a:rPr sz="1800" spc="-185" dirty="0">
                          <a:solidFill>
                            <a:srgbClr val="FFFFFF"/>
                          </a:solidFill>
                          <a:latin typeface="Verdana"/>
                          <a:cs typeface="Verdana"/>
                        </a:rPr>
                        <a:t>006-</a:t>
                      </a:r>
                      <a:r>
                        <a:rPr sz="1800" spc="-10" dirty="0">
                          <a:solidFill>
                            <a:srgbClr val="FFFFFF"/>
                          </a:solidFill>
                          <a:latin typeface="Verdana"/>
                          <a:cs typeface="Verdana"/>
                        </a:rPr>
                        <a:t>CPP,</a:t>
                      </a:r>
                      <a:r>
                        <a:rPr sz="1800" spc="-3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007-</a:t>
                      </a:r>
                      <a:r>
                        <a:rPr sz="1800" spc="-10" dirty="0">
                          <a:solidFill>
                            <a:srgbClr val="FFFFFF"/>
                          </a:solidFill>
                          <a:latin typeface="Verdana"/>
                          <a:cs typeface="Verdana"/>
                        </a:rPr>
                        <a:t>CPP,</a:t>
                      </a:r>
                      <a:r>
                        <a:rPr sz="1800" spc="-30"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008-</a:t>
                      </a:r>
                      <a:r>
                        <a:rPr sz="1800" spc="-25" dirty="0">
                          <a:solidFill>
                            <a:srgbClr val="FFFFFF"/>
                          </a:solidFill>
                          <a:latin typeface="Verdana"/>
                          <a:cs typeface="Verdana"/>
                        </a:rPr>
                        <a:t>CPP</a:t>
                      </a:r>
                      <a:endParaRPr sz="1800">
                        <a:latin typeface="Verdana"/>
                        <a:cs typeface="Verdana"/>
                      </a:endParaRPr>
                    </a:p>
                  </a:txBody>
                  <a:tcPr marL="0" marR="0" marT="64769" marB="0"/>
                </a:tc>
                <a:extLst>
                  <a:ext uri="{0D108BD9-81ED-4DB2-BD59-A6C34878D82A}">
                    <a16:rowId xmlns:a16="http://schemas.microsoft.com/office/drawing/2014/main" val="247253595"/>
                  </a:ext>
                </a:extLst>
              </a:tr>
              <a:tr h="368831">
                <a:tc>
                  <a:txBody>
                    <a:bodyPr/>
                    <a:lstStyle/>
                    <a:p>
                      <a:pPr marR="57150" algn="r">
                        <a:lnSpc>
                          <a:spcPct val="100000"/>
                        </a:lnSpc>
                        <a:spcBef>
                          <a:spcPts val="490"/>
                        </a:spcBef>
                      </a:pPr>
                      <a:r>
                        <a:rPr sz="1800" spc="-50" dirty="0">
                          <a:solidFill>
                            <a:srgbClr val="FFFFFF"/>
                          </a:solidFill>
                          <a:latin typeface="Verdana"/>
                          <a:cs typeface="Verdana"/>
                        </a:rPr>
                        <a:t>4</a:t>
                      </a:r>
                      <a:endParaRPr sz="1800">
                        <a:latin typeface="Verdana"/>
                        <a:cs typeface="Verdana"/>
                      </a:endParaRPr>
                    </a:p>
                  </a:txBody>
                  <a:tcPr marL="0" marR="0" marT="62230" marB="0"/>
                </a:tc>
                <a:tc>
                  <a:txBody>
                    <a:bodyPr/>
                    <a:lstStyle/>
                    <a:p>
                      <a:pPr marL="62865">
                        <a:lnSpc>
                          <a:spcPct val="100000"/>
                        </a:lnSpc>
                        <a:spcBef>
                          <a:spcPts val="490"/>
                        </a:spcBef>
                      </a:pPr>
                      <a:r>
                        <a:rPr sz="1800" dirty="0">
                          <a:solidFill>
                            <a:srgbClr val="FFFFFF"/>
                          </a:solidFill>
                          <a:latin typeface="Verdana"/>
                          <a:cs typeface="Verdana"/>
                        </a:rPr>
                        <a:t>Keep</a:t>
                      </a:r>
                      <a:r>
                        <a:rPr sz="1800" spc="-85" dirty="0">
                          <a:solidFill>
                            <a:srgbClr val="FFFFFF"/>
                          </a:solidFill>
                          <a:latin typeface="Verdana"/>
                          <a:cs typeface="Verdana"/>
                        </a:rPr>
                        <a:t> </a:t>
                      </a:r>
                      <a:r>
                        <a:rPr sz="1800" spc="-240" dirty="0">
                          <a:solidFill>
                            <a:srgbClr val="FFFFFF"/>
                          </a:solidFill>
                          <a:latin typeface="Verdana"/>
                          <a:cs typeface="Verdana"/>
                        </a:rPr>
                        <a:t>It</a:t>
                      </a:r>
                      <a:r>
                        <a:rPr sz="1800" spc="-70" dirty="0">
                          <a:solidFill>
                            <a:srgbClr val="FFFFFF"/>
                          </a:solidFill>
                          <a:latin typeface="Verdana"/>
                          <a:cs typeface="Verdana"/>
                        </a:rPr>
                        <a:t> </a:t>
                      </a:r>
                      <a:r>
                        <a:rPr sz="1800" spc="-10" dirty="0">
                          <a:solidFill>
                            <a:srgbClr val="FFFFFF"/>
                          </a:solidFill>
                          <a:latin typeface="Verdana"/>
                          <a:cs typeface="Verdana"/>
                        </a:rPr>
                        <a:t>Simple</a:t>
                      </a:r>
                      <a:endParaRPr sz="1800" dirty="0">
                        <a:latin typeface="Verdana"/>
                        <a:cs typeface="Verdana"/>
                      </a:endParaRPr>
                    </a:p>
                  </a:txBody>
                  <a:tcPr marL="0" marR="0" marT="62230" marB="0"/>
                </a:tc>
                <a:tc>
                  <a:txBody>
                    <a:bodyPr/>
                    <a:lstStyle/>
                    <a:p>
                      <a:pPr marL="62865">
                        <a:lnSpc>
                          <a:spcPct val="100000"/>
                        </a:lnSpc>
                        <a:spcBef>
                          <a:spcPts val="490"/>
                        </a:spcBef>
                      </a:pPr>
                      <a:r>
                        <a:rPr sz="1800" spc="-250" dirty="0">
                          <a:solidFill>
                            <a:srgbClr val="FFFFFF"/>
                          </a:solidFill>
                          <a:latin typeface="Verdana"/>
                          <a:cs typeface="Verdana"/>
                        </a:rPr>
                        <a:t>STD-</a:t>
                      </a:r>
                      <a:r>
                        <a:rPr sz="1800" spc="-185" dirty="0">
                          <a:solidFill>
                            <a:srgbClr val="FFFFFF"/>
                          </a:solidFill>
                          <a:latin typeface="Verdana"/>
                          <a:cs typeface="Verdana"/>
                        </a:rPr>
                        <a:t>002-</a:t>
                      </a:r>
                      <a:r>
                        <a:rPr sz="1800" spc="-10" dirty="0">
                          <a:solidFill>
                            <a:srgbClr val="FFFFFF"/>
                          </a:solidFill>
                          <a:latin typeface="Verdana"/>
                          <a:cs typeface="Verdana"/>
                        </a:rPr>
                        <a:t>CPP,</a:t>
                      </a:r>
                      <a:r>
                        <a:rPr sz="1800" spc="-4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004-</a:t>
                      </a:r>
                      <a:r>
                        <a:rPr sz="1800" spc="-10" dirty="0">
                          <a:solidFill>
                            <a:srgbClr val="FFFFFF"/>
                          </a:solidFill>
                          <a:latin typeface="Verdana"/>
                          <a:cs typeface="Verdana"/>
                        </a:rPr>
                        <a:t>CPP,</a:t>
                      </a:r>
                      <a:r>
                        <a:rPr sz="1800" spc="-4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008-</a:t>
                      </a:r>
                      <a:r>
                        <a:rPr sz="1800" spc="-10" dirty="0">
                          <a:solidFill>
                            <a:srgbClr val="FFFFFF"/>
                          </a:solidFill>
                          <a:latin typeface="Verdana"/>
                          <a:cs typeface="Verdana"/>
                        </a:rPr>
                        <a:t>CPP,</a:t>
                      </a:r>
                      <a:r>
                        <a:rPr sz="1800" spc="-40"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010-</a:t>
                      </a:r>
                      <a:r>
                        <a:rPr sz="1800" spc="-25" dirty="0">
                          <a:solidFill>
                            <a:srgbClr val="FFFFFF"/>
                          </a:solidFill>
                          <a:latin typeface="Verdana"/>
                          <a:cs typeface="Verdana"/>
                        </a:rPr>
                        <a:t>CPP</a:t>
                      </a:r>
                      <a:endParaRPr sz="1800" dirty="0">
                        <a:latin typeface="Verdana"/>
                        <a:cs typeface="Verdana"/>
                      </a:endParaRPr>
                    </a:p>
                  </a:txBody>
                  <a:tcPr marL="0" marR="0" marT="62230" marB="0"/>
                </a:tc>
                <a:extLst>
                  <a:ext uri="{0D108BD9-81ED-4DB2-BD59-A6C34878D82A}">
                    <a16:rowId xmlns:a16="http://schemas.microsoft.com/office/drawing/2014/main" val="1606728681"/>
                  </a:ext>
                </a:extLst>
              </a:tr>
              <a:tr h="368831">
                <a:tc>
                  <a:txBody>
                    <a:bodyPr/>
                    <a:lstStyle/>
                    <a:p>
                      <a:pPr marR="57150" algn="r">
                        <a:lnSpc>
                          <a:spcPct val="100000"/>
                        </a:lnSpc>
                        <a:spcBef>
                          <a:spcPts val="500"/>
                        </a:spcBef>
                      </a:pPr>
                      <a:r>
                        <a:rPr sz="1800" spc="-50" dirty="0">
                          <a:solidFill>
                            <a:srgbClr val="FFFFFF"/>
                          </a:solidFill>
                          <a:latin typeface="Verdana"/>
                          <a:cs typeface="Verdana"/>
                        </a:rPr>
                        <a:t>5</a:t>
                      </a:r>
                      <a:endParaRPr sz="1800">
                        <a:latin typeface="Verdana"/>
                        <a:cs typeface="Verdana"/>
                      </a:endParaRPr>
                    </a:p>
                  </a:txBody>
                  <a:tcPr marL="0" marR="0" marT="63500" marB="0"/>
                </a:tc>
                <a:tc>
                  <a:txBody>
                    <a:bodyPr/>
                    <a:lstStyle/>
                    <a:p>
                      <a:pPr marL="62865">
                        <a:lnSpc>
                          <a:spcPct val="100000"/>
                        </a:lnSpc>
                        <a:spcBef>
                          <a:spcPts val="500"/>
                        </a:spcBef>
                      </a:pPr>
                      <a:r>
                        <a:rPr sz="1800" spc="-30" dirty="0">
                          <a:solidFill>
                            <a:srgbClr val="FFFFFF"/>
                          </a:solidFill>
                          <a:latin typeface="Verdana"/>
                          <a:cs typeface="Verdana"/>
                        </a:rPr>
                        <a:t>Default</a:t>
                      </a:r>
                      <a:r>
                        <a:rPr sz="1800" spc="-125" dirty="0">
                          <a:solidFill>
                            <a:srgbClr val="FFFFFF"/>
                          </a:solidFill>
                          <a:latin typeface="Verdana"/>
                          <a:cs typeface="Verdana"/>
                        </a:rPr>
                        <a:t> </a:t>
                      </a:r>
                      <a:r>
                        <a:rPr sz="1800" spc="-20" dirty="0">
                          <a:solidFill>
                            <a:srgbClr val="FFFFFF"/>
                          </a:solidFill>
                          <a:latin typeface="Verdana"/>
                          <a:cs typeface="Verdana"/>
                        </a:rPr>
                        <a:t>Deny</a:t>
                      </a:r>
                      <a:endParaRPr sz="1800" dirty="0">
                        <a:latin typeface="Verdana"/>
                        <a:cs typeface="Verdana"/>
                      </a:endParaRPr>
                    </a:p>
                  </a:txBody>
                  <a:tcPr marL="0" marR="0" marT="63500" marB="0"/>
                </a:tc>
                <a:tc>
                  <a:txBody>
                    <a:bodyPr/>
                    <a:lstStyle/>
                    <a:p>
                      <a:pPr marL="62865">
                        <a:lnSpc>
                          <a:spcPct val="100000"/>
                        </a:lnSpc>
                        <a:spcBef>
                          <a:spcPts val="500"/>
                        </a:spcBef>
                      </a:pPr>
                      <a:r>
                        <a:rPr sz="1800" spc="-250" dirty="0">
                          <a:solidFill>
                            <a:srgbClr val="FFFFFF"/>
                          </a:solidFill>
                          <a:latin typeface="Verdana"/>
                          <a:cs typeface="Verdana"/>
                        </a:rPr>
                        <a:t>STD-</a:t>
                      </a:r>
                      <a:r>
                        <a:rPr sz="1800" spc="-185" dirty="0">
                          <a:solidFill>
                            <a:srgbClr val="FFFFFF"/>
                          </a:solidFill>
                          <a:latin typeface="Verdana"/>
                          <a:cs typeface="Verdana"/>
                        </a:rPr>
                        <a:t>009-</a:t>
                      </a:r>
                      <a:r>
                        <a:rPr sz="1800" spc="-25" dirty="0">
                          <a:solidFill>
                            <a:srgbClr val="FFFFFF"/>
                          </a:solidFill>
                          <a:latin typeface="Verdana"/>
                          <a:cs typeface="Verdana"/>
                        </a:rPr>
                        <a:t>CPP</a:t>
                      </a:r>
                      <a:endParaRPr sz="1800" dirty="0">
                        <a:latin typeface="Verdana"/>
                        <a:cs typeface="Verdana"/>
                      </a:endParaRPr>
                    </a:p>
                  </a:txBody>
                  <a:tcPr marL="0" marR="0" marT="63500" marB="0"/>
                </a:tc>
                <a:extLst>
                  <a:ext uri="{0D108BD9-81ED-4DB2-BD59-A6C34878D82A}">
                    <a16:rowId xmlns:a16="http://schemas.microsoft.com/office/drawing/2014/main" val="846292678"/>
                  </a:ext>
                </a:extLst>
              </a:tr>
              <a:tr h="368831">
                <a:tc>
                  <a:txBody>
                    <a:bodyPr/>
                    <a:lstStyle/>
                    <a:p>
                      <a:pPr marR="57150" algn="r">
                        <a:lnSpc>
                          <a:spcPct val="100000"/>
                        </a:lnSpc>
                        <a:spcBef>
                          <a:spcPts val="509"/>
                        </a:spcBef>
                      </a:pPr>
                      <a:r>
                        <a:rPr sz="1800" spc="-50" dirty="0">
                          <a:solidFill>
                            <a:srgbClr val="FFFFFF"/>
                          </a:solidFill>
                          <a:latin typeface="Verdana"/>
                          <a:cs typeface="Verdana"/>
                        </a:rPr>
                        <a:t>6</a:t>
                      </a:r>
                      <a:endParaRPr sz="1800">
                        <a:latin typeface="Verdana"/>
                        <a:cs typeface="Verdana"/>
                      </a:endParaRPr>
                    </a:p>
                  </a:txBody>
                  <a:tcPr marL="0" marR="0" marT="64769" marB="0"/>
                </a:tc>
                <a:tc>
                  <a:txBody>
                    <a:bodyPr/>
                    <a:lstStyle/>
                    <a:p>
                      <a:pPr marL="62865">
                        <a:lnSpc>
                          <a:spcPct val="100000"/>
                        </a:lnSpc>
                        <a:spcBef>
                          <a:spcPts val="509"/>
                        </a:spcBef>
                      </a:pPr>
                      <a:r>
                        <a:rPr sz="1800" dirty="0">
                          <a:solidFill>
                            <a:srgbClr val="FFFFFF"/>
                          </a:solidFill>
                          <a:latin typeface="Verdana"/>
                          <a:cs typeface="Verdana"/>
                        </a:rPr>
                        <a:t>Adhere</a:t>
                      </a:r>
                      <a:r>
                        <a:rPr sz="1800" spc="-105" dirty="0">
                          <a:solidFill>
                            <a:srgbClr val="FFFFFF"/>
                          </a:solidFill>
                          <a:latin typeface="Verdana"/>
                          <a:cs typeface="Verdana"/>
                        </a:rPr>
                        <a:t> </a:t>
                      </a:r>
                      <a:r>
                        <a:rPr sz="1800" spc="-10" dirty="0">
                          <a:solidFill>
                            <a:srgbClr val="FFFFFF"/>
                          </a:solidFill>
                          <a:latin typeface="Verdana"/>
                          <a:cs typeface="Verdana"/>
                        </a:rPr>
                        <a:t>to</a:t>
                      </a:r>
                      <a:r>
                        <a:rPr sz="1800" spc="-110" dirty="0">
                          <a:solidFill>
                            <a:srgbClr val="FFFFFF"/>
                          </a:solidFill>
                          <a:latin typeface="Verdana"/>
                          <a:cs typeface="Verdana"/>
                        </a:rPr>
                        <a:t> </a:t>
                      </a:r>
                      <a:r>
                        <a:rPr sz="1800" spc="-20" dirty="0">
                          <a:solidFill>
                            <a:srgbClr val="FFFFFF"/>
                          </a:solidFill>
                          <a:latin typeface="Verdana"/>
                          <a:cs typeface="Verdana"/>
                        </a:rPr>
                        <a:t>the</a:t>
                      </a:r>
                      <a:r>
                        <a:rPr sz="1800" spc="-100" dirty="0">
                          <a:solidFill>
                            <a:srgbClr val="FFFFFF"/>
                          </a:solidFill>
                          <a:latin typeface="Verdana"/>
                          <a:cs typeface="Verdana"/>
                        </a:rPr>
                        <a:t> </a:t>
                      </a:r>
                      <a:r>
                        <a:rPr sz="1800" spc="-40" dirty="0">
                          <a:solidFill>
                            <a:srgbClr val="FFFFFF"/>
                          </a:solidFill>
                          <a:latin typeface="Verdana"/>
                          <a:cs typeface="Verdana"/>
                        </a:rPr>
                        <a:t>Principle</a:t>
                      </a:r>
                      <a:r>
                        <a:rPr sz="1800" spc="-100" dirty="0">
                          <a:solidFill>
                            <a:srgbClr val="FFFFFF"/>
                          </a:solidFill>
                          <a:latin typeface="Verdana"/>
                          <a:cs typeface="Verdana"/>
                        </a:rPr>
                        <a:t> </a:t>
                      </a:r>
                      <a:r>
                        <a:rPr sz="1800" dirty="0">
                          <a:solidFill>
                            <a:srgbClr val="FFFFFF"/>
                          </a:solidFill>
                          <a:latin typeface="Verdana"/>
                          <a:cs typeface="Verdana"/>
                        </a:rPr>
                        <a:t>of</a:t>
                      </a:r>
                      <a:r>
                        <a:rPr sz="1800" spc="-114" dirty="0">
                          <a:solidFill>
                            <a:srgbClr val="FFFFFF"/>
                          </a:solidFill>
                          <a:latin typeface="Verdana"/>
                          <a:cs typeface="Verdana"/>
                        </a:rPr>
                        <a:t> </a:t>
                      </a:r>
                      <a:r>
                        <a:rPr sz="1800" spc="-60" dirty="0">
                          <a:solidFill>
                            <a:srgbClr val="FFFFFF"/>
                          </a:solidFill>
                          <a:latin typeface="Verdana"/>
                          <a:cs typeface="Verdana"/>
                        </a:rPr>
                        <a:t>Least</a:t>
                      </a:r>
                      <a:r>
                        <a:rPr sz="1800" spc="-100" dirty="0">
                          <a:solidFill>
                            <a:srgbClr val="FFFFFF"/>
                          </a:solidFill>
                          <a:latin typeface="Verdana"/>
                          <a:cs typeface="Verdana"/>
                        </a:rPr>
                        <a:t> </a:t>
                      </a:r>
                      <a:r>
                        <a:rPr sz="1800" spc="-10" dirty="0">
                          <a:solidFill>
                            <a:srgbClr val="FFFFFF"/>
                          </a:solidFill>
                          <a:latin typeface="Verdana"/>
                          <a:cs typeface="Verdana"/>
                        </a:rPr>
                        <a:t>Privilege</a:t>
                      </a:r>
                      <a:endParaRPr sz="1800">
                        <a:latin typeface="Verdana"/>
                        <a:cs typeface="Verdana"/>
                      </a:endParaRPr>
                    </a:p>
                  </a:txBody>
                  <a:tcPr marL="0" marR="0" marT="64769" marB="0"/>
                </a:tc>
                <a:tc>
                  <a:txBody>
                    <a:bodyPr/>
                    <a:lstStyle/>
                    <a:p>
                      <a:pPr marL="62865">
                        <a:lnSpc>
                          <a:spcPct val="100000"/>
                        </a:lnSpc>
                        <a:spcBef>
                          <a:spcPts val="509"/>
                        </a:spcBef>
                      </a:pPr>
                      <a:r>
                        <a:rPr sz="1800" spc="-250" dirty="0">
                          <a:solidFill>
                            <a:srgbClr val="FFFFFF"/>
                          </a:solidFill>
                          <a:latin typeface="Verdana"/>
                          <a:cs typeface="Verdana"/>
                        </a:rPr>
                        <a:t>STD-</a:t>
                      </a:r>
                      <a:r>
                        <a:rPr sz="1800" spc="-185" dirty="0">
                          <a:solidFill>
                            <a:srgbClr val="FFFFFF"/>
                          </a:solidFill>
                          <a:latin typeface="Verdana"/>
                          <a:cs typeface="Verdana"/>
                        </a:rPr>
                        <a:t>009-</a:t>
                      </a:r>
                      <a:r>
                        <a:rPr sz="1800" spc="-25" dirty="0">
                          <a:solidFill>
                            <a:srgbClr val="FFFFFF"/>
                          </a:solidFill>
                          <a:latin typeface="Verdana"/>
                          <a:cs typeface="Verdana"/>
                        </a:rPr>
                        <a:t>CPP</a:t>
                      </a:r>
                      <a:endParaRPr sz="1800" dirty="0">
                        <a:latin typeface="Verdana"/>
                        <a:cs typeface="Verdana"/>
                      </a:endParaRPr>
                    </a:p>
                  </a:txBody>
                  <a:tcPr marL="0" marR="0" marT="64769" marB="0"/>
                </a:tc>
                <a:extLst>
                  <a:ext uri="{0D108BD9-81ED-4DB2-BD59-A6C34878D82A}">
                    <a16:rowId xmlns:a16="http://schemas.microsoft.com/office/drawing/2014/main" val="4122881299"/>
                  </a:ext>
                </a:extLst>
              </a:tr>
              <a:tr h="368831">
                <a:tc>
                  <a:txBody>
                    <a:bodyPr/>
                    <a:lstStyle/>
                    <a:p>
                      <a:pPr marR="57150" algn="r">
                        <a:lnSpc>
                          <a:spcPct val="100000"/>
                        </a:lnSpc>
                        <a:spcBef>
                          <a:spcPts val="490"/>
                        </a:spcBef>
                      </a:pPr>
                      <a:r>
                        <a:rPr sz="1800" spc="-50" dirty="0">
                          <a:solidFill>
                            <a:srgbClr val="FFFFFF"/>
                          </a:solidFill>
                          <a:latin typeface="Verdana"/>
                          <a:cs typeface="Verdana"/>
                        </a:rPr>
                        <a:t>7</a:t>
                      </a:r>
                      <a:endParaRPr sz="1800">
                        <a:latin typeface="Verdana"/>
                        <a:cs typeface="Verdana"/>
                      </a:endParaRPr>
                    </a:p>
                  </a:txBody>
                  <a:tcPr marL="0" marR="0" marT="62230" marB="0"/>
                </a:tc>
                <a:tc>
                  <a:txBody>
                    <a:bodyPr/>
                    <a:lstStyle/>
                    <a:p>
                      <a:pPr marL="62865">
                        <a:lnSpc>
                          <a:spcPct val="100000"/>
                        </a:lnSpc>
                        <a:spcBef>
                          <a:spcPts val="490"/>
                        </a:spcBef>
                      </a:pPr>
                      <a:r>
                        <a:rPr sz="1800" spc="-95" dirty="0">
                          <a:solidFill>
                            <a:srgbClr val="FFFFFF"/>
                          </a:solidFill>
                          <a:latin typeface="Verdana"/>
                          <a:cs typeface="Verdana"/>
                        </a:rPr>
                        <a:t>Sanitize</a:t>
                      </a:r>
                      <a:r>
                        <a:rPr sz="1800" spc="-85" dirty="0">
                          <a:solidFill>
                            <a:srgbClr val="FFFFFF"/>
                          </a:solidFill>
                          <a:latin typeface="Verdana"/>
                          <a:cs typeface="Verdana"/>
                        </a:rPr>
                        <a:t> </a:t>
                      </a:r>
                      <a:r>
                        <a:rPr sz="1800" dirty="0">
                          <a:solidFill>
                            <a:srgbClr val="FFFFFF"/>
                          </a:solidFill>
                          <a:latin typeface="Verdana"/>
                          <a:cs typeface="Verdana"/>
                        </a:rPr>
                        <a:t>Data</a:t>
                      </a:r>
                      <a:r>
                        <a:rPr sz="1800" spc="-95" dirty="0">
                          <a:solidFill>
                            <a:srgbClr val="FFFFFF"/>
                          </a:solidFill>
                          <a:latin typeface="Verdana"/>
                          <a:cs typeface="Verdana"/>
                        </a:rPr>
                        <a:t> </a:t>
                      </a:r>
                      <a:r>
                        <a:rPr sz="1800" spc="-110" dirty="0">
                          <a:solidFill>
                            <a:srgbClr val="FFFFFF"/>
                          </a:solidFill>
                          <a:latin typeface="Verdana"/>
                          <a:cs typeface="Verdana"/>
                        </a:rPr>
                        <a:t>Sent</a:t>
                      </a:r>
                      <a:r>
                        <a:rPr sz="1800" spc="-90" dirty="0">
                          <a:solidFill>
                            <a:srgbClr val="FFFFFF"/>
                          </a:solidFill>
                          <a:latin typeface="Verdana"/>
                          <a:cs typeface="Verdana"/>
                        </a:rPr>
                        <a:t> </a:t>
                      </a:r>
                      <a:r>
                        <a:rPr sz="1800" spc="-10" dirty="0">
                          <a:solidFill>
                            <a:srgbClr val="FFFFFF"/>
                          </a:solidFill>
                          <a:latin typeface="Verdana"/>
                          <a:cs typeface="Verdana"/>
                        </a:rPr>
                        <a:t>to</a:t>
                      </a:r>
                      <a:r>
                        <a:rPr sz="1800" spc="-95" dirty="0">
                          <a:solidFill>
                            <a:srgbClr val="FFFFFF"/>
                          </a:solidFill>
                          <a:latin typeface="Verdana"/>
                          <a:cs typeface="Verdana"/>
                        </a:rPr>
                        <a:t> </a:t>
                      </a:r>
                      <a:r>
                        <a:rPr sz="1800" spc="-35" dirty="0">
                          <a:solidFill>
                            <a:srgbClr val="FFFFFF"/>
                          </a:solidFill>
                          <a:latin typeface="Verdana"/>
                          <a:cs typeface="Verdana"/>
                        </a:rPr>
                        <a:t>Other</a:t>
                      </a:r>
                      <a:r>
                        <a:rPr sz="1800" spc="-95" dirty="0">
                          <a:solidFill>
                            <a:srgbClr val="FFFFFF"/>
                          </a:solidFill>
                          <a:latin typeface="Verdana"/>
                          <a:cs typeface="Verdana"/>
                        </a:rPr>
                        <a:t> </a:t>
                      </a:r>
                      <a:r>
                        <a:rPr sz="1800" spc="-10" dirty="0">
                          <a:solidFill>
                            <a:srgbClr val="FFFFFF"/>
                          </a:solidFill>
                          <a:latin typeface="Verdana"/>
                          <a:cs typeface="Verdana"/>
                        </a:rPr>
                        <a:t>Systems</a:t>
                      </a:r>
                      <a:endParaRPr sz="1800">
                        <a:latin typeface="Verdana"/>
                        <a:cs typeface="Verdana"/>
                      </a:endParaRPr>
                    </a:p>
                  </a:txBody>
                  <a:tcPr marL="0" marR="0" marT="6223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spc="-250" dirty="0">
                          <a:solidFill>
                            <a:srgbClr val="FFFFFF"/>
                          </a:solidFill>
                          <a:latin typeface="Verdana"/>
                          <a:cs typeface="Verdana"/>
                        </a:rPr>
                        <a:t> STD-</a:t>
                      </a:r>
                      <a:r>
                        <a:rPr lang="en-US" sz="1800" spc="-185" dirty="0">
                          <a:solidFill>
                            <a:srgbClr val="FFFFFF"/>
                          </a:solidFill>
                          <a:latin typeface="Verdana"/>
                          <a:cs typeface="Verdana"/>
                        </a:rPr>
                        <a:t>004-</a:t>
                      </a:r>
                      <a:r>
                        <a:rPr lang="en-US" sz="1800" spc="-25" dirty="0">
                          <a:solidFill>
                            <a:srgbClr val="FFFFFF"/>
                          </a:solidFill>
                          <a:latin typeface="Verdana"/>
                          <a:cs typeface="Verdana"/>
                        </a:rPr>
                        <a:t>CPP</a:t>
                      </a:r>
                      <a:endParaRPr lang="en-US" sz="1800" dirty="0">
                        <a:latin typeface="Verdana"/>
                        <a:cs typeface="Verdana"/>
                      </a:endParaRPr>
                    </a:p>
                  </a:txBody>
                  <a:tcPr marL="0" marR="0" marT="0" marB="0"/>
                </a:tc>
                <a:extLst>
                  <a:ext uri="{0D108BD9-81ED-4DB2-BD59-A6C34878D82A}">
                    <a16:rowId xmlns:a16="http://schemas.microsoft.com/office/drawing/2014/main" val="4155938468"/>
                  </a:ext>
                </a:extLst>
              </a:tr>
              <a:tr h="368831">
                <a:tc>
                  <a:txBody>
                    <a:bodyPr/>
                    <a:lstStyle/>
                    <a:p>
                      <a:pPr marR="57150" algn="r">
                        <a:lnSpc>
                          <a:spcPct val="100000"/>
                        </a:lnSpc>
                        <a:spcBef>
                          <a:spcPts val="500"/>
                        </a:spcBef>
                      </a:pPr>
                      <a:r>
                        <a:rPr sz="1800" spc="-50" dirty="0">
                          <a:solidFill>
                            <a:srgbClr val="FFFFFF"/>
                          </a:solidFill>
                          <a:latin typeface="Verdana"/>
                          <a:cs typeface="Verdana"/>
                        </a:rPr>
                        <a:t>8</a:t>
                      </a:r>
                      <a:endParaRPr sz="1800">
                        <a:latin typeface="Verdana"/>
                        <a:cs typeface="Verdana"/>
                      </a:endParaRPr>
                    </a:p>
                  </a:txBody>
                  <a:tcPr marL="0" marR="0" marT="63500" marB="0"/>
                </a:tc>
                <a:tc>
                  <a:txBody>
                    <a:bodyPr/>
                    <a:lstStyle/>
                    <a:p>
                      <a:pPr marL="62865">
                        <a:lnSpc>
                          <a:spcPct val="100000"/>
                        </a:lnSpc>
                        <a:spcBef>
                          <a:spcPts val="500"/>
                        </a:spcBef>
                      </a:pPr>
                      <a:r>
                        <a:rPr sz="1800" dirty="0">
                          <a:solidFill>
                            <a:srgbClr val="FFFFFF"/>
                          </a:solidFill>
                          <a:latin typeface="Verdana"/>
                          <a:cs typeface="Verdana"/>
                        </a:rPr>
                        <a:t>Practice</a:t>
                      </a:r>
                      <a:r>
                        <a:rPr sz="1800" spc="-70" dirty="0">
                          <a:solidFill>
                            <a:srgbClr val="FFFFFF"/>
                          </a:solidFill>
                          <a:latin typeface="Verdana"/>
                          <a:cs typeface="Verdana"/>
                        </a:rPr>
                        <a:t> </a:t>
                      </a:r>
                      <a:r>
                        <a:rPr sz="1800" spc="-25" dirty="0">
                          <a:solidFill>
                            <a:srgbClr val="FFFFFF"/>
                          </a:solidFill>
                          <a:latin typeface="Verdana"/>
                          <a:cs typeface="Verdana"/>
                        </a:rPr>
                        <a:t>Defense</a:t>
                      </a:r>
                      <a:r>
                        <a:rPr sz="1800" spc="-65" dirty="0">
                          <a:solidFill>
                            <a:srgbClr val="FFFFFF"/>
                          </a:solidFill>
                          <a:latin typeface="Verdana"/>
                          <a:cs typeface="Verdana"/>
                        </a:rPr>
                        <a:t> </a:t>
                      </a:r>
                      <a:r>
                        <a:rPr sz="1800" spc="-100" dirty="0">
                          <a:solidFill>
                            <a:srgbClr val="FFFFFF"/>
                          </a:solidFill>
                          <a:latin typeface="Verdana"/>
                          <a:cs typeface="Verdana"/>
                        </a:rPr>
                        <a:t>in</a:t>
                      </a:r>
                      <a:r>
                        <a:rPr sz="1800" spc="-70" dirty="0">
                          <a:solidFill>
                            <a:srgbClr val="FFFFFF"/>
                          </a:solidFill>
                          <a:latin typeface="Verdana"/>
                          <a:cs typeface="Verdana"/>
                        </a:rPr>
                        <a:t> </a:t>
                      </a:r>
                      <a:r>
                        <a:rPr sz="1800" spc="-20" dirty="0">
                          <a:solidFill>
                            <a:srgbClr val="FFFFFF"/>
                          </a:solidFill>
                          <a:latin typeface="Verdana"/>
                          <a:cs typeface="Verdana"/>
                        </a:rPr>
                        <a:t>Depth</a:t>
                      </a:r>
                      <a:endParaRPr sz="1800">
                        <a:latin typeface="Verdana"/>
                        <a:cs typeface="Verdana"/>
                      </a:endParaRPr>
                    </a:p>
                  </a:txBody>
                  <a:tcPr marL="0" marR="0" marT="63500" marB="0"/>
                </a:tc>
                <a:tc>
                  <a:txBody>
                    <a:bodyPr/>
                    <a:lstStyle/>
                    <a:p>
                      <a:pPr marL="62865">
                        <a:lnSpc>
                          <a:spcPct val="100000"/>
                        </a:lnSpc>
                        <a:spcBef>
                          <a:spcPts val="500"/>
                        </a:spcBef>
                      </a:pPr>
                      <a:r>
                        <a:rPr sz="1800" spc="-250" dirty="0">
                          <a:solidFill>
                            <a:srgbClr val="FFFFFF"/>
                          </a:solidFill>
                          <a:latin typeface="Verdana"/>
                          <a:cs typeface="Verdana"/>
                        </a:rPr>
                        <a:t>STD-</a:t>
                      </a:r>
                      <a:r>
                        <a:rPr sz="1800" spc="-185" dirty="0">
                          <a:solidFill>
                            <a:srgbClr val="FFFFFF"/>
                          </a:solidFill>
                          <a:latin typeface="Verdana"/>
                          <a:cs typeface="Verdana"/>
                        </a:rPr>
                        <a:t>005-</a:t>
                      </a:r>
                      <a:r>
                        <a:rPr sz="1800" spc="-25" dirty="0">
                          <a:solidFill>
                            <a:srgbClr val="FFFFFF"/>
                          </a:solidFill>
                          <a:latin typeface="Verdana"/>
                          <a:cs typeface="Verdana"/>
                        </a:rPr>
                        <a:t>CPP</a:t>
                      </a:r>
                      <a:endParaRPr sz="1800" dirty="0">
                        <a:latin typeface="Verdana"/>
                        <a:cs typeface="Verdana"/>
                      </a:endParaRPr>
                    </a:p>
                  </a:txBody>
                  <a:tcPr marL="0" marR="0" marT="63500" marB="0"/>
                </a:tc>
                <a:extLst>
                  <a:ext uri="{0D108BD9-81ED-4DB2-BD59-A6C34878D82A}">
                    <a16:rowId xmlns:a16="http://schemas.microsoft.com/office/drawing/2014/main" val="755653871"/>
                  </a:ext>
                </a:extLst>
              </a:tr>
              <a:tr h="368831">
                <a:tc>
                  <a:txBody>
                    <a:bodyPr/>
                    <a:lstStyle/>
                    <a:p>
                      <a:pPr marR="57150" algn="r">
                        <a:lnSpc>
                          <a:spcPct val="100000"/>
                        </a:lnSpc>
                        <a:spcBef>
                          <a:spcPts val="509"/>
                        </a:spcBef>
                      </a:pPr>
                      <a:r>
                        <a:rPr sz="1800" spc="-50" dirty="0">
                          <a:solidFill>
                            <a:srgbClr val="FFFFFF"/>
                          </a:solidFill>
                          <a:latin typeface="Verdana"/>
                          <a:cs typeface="Verdana"/>
                        </a:rPr>
                        <a:t>9</a:t>
                      </a:r>
                      <a:endParaRPr sz="1800">
                        <a:latin typeface="Verdana"/>
                        <a:cs typeface="Verdana"/>
                      </a:endParaRPr>
                    </a:p>
                  </a:txBody>
                  <a:tcPr marL="0" marR="0" marT="64769" marB="0"/>
                </a:tc>
                <a:tc>
                  <a:txBody>
                    <a:bodyPr/>
                    <a:lstStyle/>
                    <a:p>
                      <a:pPr marL="62865">
                        <a:lnSpc>
                          <a:spcPct val="100000"/>
                        </a:lnSpc>
                        <a:spcBef>
                          <a:spcPts val="509"/>
                        </a:spcBef>
                      </a:pPr>
                      <a:r>
                        <a:rPr sz="1800" spc="-110" dirty="0">
                          <a:solidFill>
                            <a:srgbClr val="FFFFFF"/>
                          </a:solidFill>
                          <a:latin typeface="Verdana"/>
                          <a:cs typeface="Verdana"/>
                        </a:rPr>
                        <a:t>Use</a:t>
                      </a:r>
                      <a:r>
                        <a:rPr sz="1800" spc="-105" dirty="0">
                          <a:solidFill>
                            <a:srgbClr val="FFFFFF"/>
                          </a:solidFill>
                          <a:latin typeface="Verdana"/>
                          <a:cs typeface="Verdana"/>
                        </a:rPr>
                        <a:t> </a:t>
                      </a:r>
                      <a:r>
                        <a:rPr sz="1800" spc="-35" dirty="0">
                          <a:solidFill>
                            <a:srgbClr val="FFFFFF"/>
                          </a:solidFill>
                          <a:latin typeface="Verdana"/>
                          <a:cs typeface="Verdana"/>
                        </a:rPr>
                        <a:t>Effective</a:t>
                      </a:r>
                      <a:r>
                        <a:rPr sz="1800" spc="-100" dirty="0">
                          <a:solidFill>
                            <a:srgbClr val="FFFFFF"/>
                          </a:solidFill>
                          <a:latin typeface="Verdana"/>
                          <a:cs typeface="Verdana"/>
                        </a:rPr>
                        <a:t> </a:t>
                      </a:r>
                      <a:r>
                        <a:rPr sz="1800" spc="-40" dirty="0">
                          <a:solidFill>
                            <a:srgbClr val="FFFFFF"/>
                          </a:solidFill>
                          <a:latin typeface="Verdana"/>
                          <a:cs typeface="Verdana"/>
                        </a:rPr>
                        <a:t>Quality</a:t>
                      </a:r>
                      <a:r>
                        <a:rPr sz="1800" spc="-110" dirty="0">
                          <a:solidFill>
                            <a:srgbClr val="FFFFFF"/>
                          </a:solidFill>
                          <a:latin typeface="Verdana"/>
                          <a:cs typeface="Verdana"/>
                        </a:rPr>
                        <a:t> </a:t>
                      </a:r>
                      <a:r>
                        <a:rPr sz="1800" spc="-30" dirty="0">
                          <a:solidFill>
                            <a:srgbClr val="FFFFFF"/>
                          </a:solidFill>
                          <a:latin typeface="Verdana"/>
                          <a:cs typeface="Verdana"/>
                        </a:rPr>
                        <a:t>Assurance</a:t>
                      </a:r>
                      <a:r>
                        <a:rPr sz="1800" spc="-100" dirty="0">
                          <a:solidFill>
                            <a:srgbClr val="FFFFFF"/>
                          </a:solidFill>
                          <a:latin typeface="Verdana"/>
                          <a:cs typeface="Verdana"/>
                        </a:rPr>
                        <a:t> </a:t>
                      </a:r>
                      <a:r>
                        <a:rPr sz="1800" spc="-10" dirty="0">
                          <a:solidFill>
                            <a:srgbClr val="FFFFFF"/>
                          </a:solidFill>
                          <a:latin typeface="Verdana"/>
                          <a:cs typeface="Verdana"/>
                        </a:rPr>
                        <a:t>Techniques</a:t>
                      </a:r>
                      <a:endParaRPr sz="1800">
                        <a:latin typeface="Verdana"/>
                        <a:cs typeface="Verdana"/>
                      </a:endParaRPr>
                    </a:p>
                  </a:txBody>
                  <a:tcPr marL="0" marR="0" marT="64769" marB="0"/>
                </a:tc>
                <a:tc>
                  <a:txBody>
                    <a:bodyPr/>
                    <a:lstStyle/>
                    <a:p>
                      <a:pPr marL="62865">
                        <a:lnSpc>
                          <a:spcPct val="100000"/>
                        </a:lnSpc>
                        <a:spcBef>
                          <a:spcPts val="509"/>
                        </a:spcBef>
                      </a:pPr>
                      <a:r>
                        <a:rPr sz="1800" spc="-250" dirty="0">
                          <a:solidFill>
                            <a:srgbClr val="FFFFFF"/>
                          </a:solidFill>
                          <a:latin typeface="Verdana"/>
                          <a:cs typeface="Verdana"/>
                        </a:rPr>
                        <a:t>STD-</a:t>
                      </a:r>
                      <a:r>
                        <a:rPr sz="1800" spc="-185" dirty="0">
                          <a:solidFill>
                            <a:srgbClr val="FFFFFF"/>
                          </a:solidFill>
                          <a:latin typeface="Verdana"/>
                          <a:cs typeface="Verdana"/>
                        </a:rPr>
                        <a:t>003-</a:t>
                      </a:r>
                      <a:r>
                        <a:rPr sz="1800" spc="-10" dirty="0">
                          <a:solidFill>
                            <a:srgbClr val="FFFFFF"/>
                          </a:solidFill>
                          <a:latin typeface="Verdana"/>
                          <a:cs typeface="Verdana"/>
                        </a:rPr>
                        <a:t>CPP,</a:t>
                      </a:r>
                      <a:r>
                        <a:rPr sz="1800" spc="-3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005-</a:t>
                      </a:r>
                      <a:r>
                        <a:rPr sz="1800" spc="-10" dirty="0">
                          <a:solidFill>
                            <a:srgbClr val="FFFFFF"/>
                          </a:solidFill>
                          <a:latin typeface="Verdana"/>
                          <a:cs typeface="Verdana"/>
                        </a:rPr>
                        <a:t>CPP,</a:t>
                      </a:r>
                      <a:r>
                        <a:rPr sz="1800" spc="-30"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007-</a:t>
                      </a:r>
                      <a:r>
                        <a:rPr sz="1800" spc="-25" dirty="0">
                          <a:solidFill>
                            <a:srgbClr val="FFFFFF"/>
                          </a:solidFill>
                          <a:latin typeface="Verdana"/>
                          <a:cs typeface="Verdana"/>
                        </a:rPr>
                        <a:t>CPP</a:t>
                      </a:r>
                      <a:endParaRPr sz="1800" dirty="0">
                        <a:latin typeface="Verdana"/>
                        <a:cs typeface="Verdana"/>
                      </a:endParaRPr>
                    </a:p>
                  </a:txBody>
                  <a:tcPr marL="0" marR="0" marT="64769" marB="0"/>
                </a:tc>
                <a:extLst>
                  <a:ext uri="{0D108BD9-81ED-4DB2-BD59-A6C34878D82A}">
                    <a16:rowId xmlns:a16="http://schemas.microsoft.com/office/drawing/2014/main" val="1044169146"/>
                  </a:ext>
                </a:extLst>
              </a:tr>
              <a:tr h="0">
                <a:tc>
                  <a:txBody>
                    <a:bodyPr/>
                    <a:lstStyle/>
                    <a:p>
                      <a:pPr marR="56515" algn="r">
                        <a:lnSpc>
                          <a:spcPct val="100000"/>
                        </a:lnSpc>
                        <a:spcBef>
                          <a:spcPts val="490"/>
                        </a:spcBef>
                      </a:pPr>
                      <a:r>
                        <a:rPr sz="1800" spc="-25" dirty="0">
                          <a:solidFill>
                            <a:srgbClr val="FFFFFF"/>
                          </a:solidFill>
                          <a:latin typeface="Verdana"/>
                          <a:cs typeface="Verdana"/>
                        </a:rPr>
                        <a:t>10</a:t>
                      </a:r>
                      <a:endParaRPr sz="1800">
                        <a:latin typeface="Verdana"/>
                        <a:cs typeface="Verdana"/>
                      </a:endParaRPr>
                    </a:p>
                  </a:txBody>
                  <a:tcPr marL="0" marR="0" marT="62230" marB="0"/>
                </a:tc>
                <a:tc>
                  <a:txBody>
                    <a:bodyPr/>
                    <a:lstStyle/>
                    <a:p>
                      <a:pPr marL="62865">
                        <a:lnSpc>
                          <a:spcPct val="100000"/>
                        </a:lnSpc>
                        <a:spcBef>
                          <a:spcPts val="490"/>
                        </a:spcBef>
                      </a:pPr>
                      <a:r>
                        <a:rPr sz="1800" spc="55" dirty="0">
                          <a:solidFill>
                            <a:srgbClr val="FFFFFF"/>
                          </a:solidFill>
                          <a:latin typeface="Verdana"/>
                          <a:cs typeface="Verdana"/>
                        </a:rPr>
                        <a:t>Adopt</a:t>
                      </a:r>
                      <a:r>
                        <a:rPr sz="1800" spc="-65" dirty="0">
                          <a:solidFill>
                            <a:srgbClr val="FFFFFF"/>
                          </a:solidFill>
                          <a:latin typeface="Verdana"/>
                          <a:cs typeface="Verdana"/>
                        </a:rPr>
                        <a:t> </a:t>
                      </a:r>
                      <a:r>
                        <a:rPr sz="1800" spc="150" dirty="0">
                          <a:solidFill>
                            <a:srgbClr val="FFFFFF"/>
                          </a:solidFill>
                          <a:latin typeface="Verdana"/>
                          <a:cs typeface="Verdana"/>
                        </a:rPr>
                        <a:t>a</a:t>
                      </a:r>
                      <a:r>
                        <a:rPr sz="1800" spc="-70" dirty="0">
                          <a:solidFill>
                            <a:srgbClr val="FFFFFF"/>
                          </a:solidFill>
                          <a:latin typeface="Verdana"/>
                          <a:cs typeface="Verdana"/>
                        </a:rPr>
                        <a:t> </a:t>
                      </a:r>
                      <a:r>
                        <a:rPr sz="1800" spc="-35" dirty="0">
                          <a:solidFill>
                            <a:srgbClr val="FFFFFF"/>
                          </a:solidFill>
                          <a:latin typeface="Verdana"/>
                          <a:cs typeface="Verdana"/>
                        </a:rPr>
                        <a:t>Secure</a:t>
                      </a:r>
                      <a:r>
                        <a:rPr sz="1800" spc="-60" dirty="0">
                          <a:solidFill>
                            <a:srgbClr val="FFFFFF"/>
                          </a:solidFill>
                          <a:latin typeface="Verdana"/>
                          <a:cs typeface="Verdana"/>
                        </a:rPr>
                        <a:t> </a:t>
                      </a:r>
                      <a:r>
                        <a:rPr sz="1800" dirty="0">
                          <a:solidFill>
                            <a:srgbClr val="FFFFFF"/>
                          </a:solidFill>
                          <a:latin typeface="Verdana"/>
                          <a:cs typeface="Verdana"/>
                        </a:rPr>
                        <a:t>Coding</a:t>
                      </a:r>
                      <a:r>
                        <a:rPr sz="1800" spc="-65" dirty="0">
                          <a:solidFill>
                            <a:srgbClr val="FFFFFF"/>
                          </a:solidFill>
                          <a:latin typeface="Verdana"/>
                          <a:cs typeface="Verdana"/>
                        </a:rPr>
                        <a:t> </a:t>
                      </a:r>
                      <a:r>
                        <a:rPr sz="1800" spc="-10" dirty="0">
                          <a:solidFill>
                            <a:srgbClr val="FFFFFF"/>
                          </a:solidFill>
                          <a:latin typeface="Verdana"/>
                          <a:cs typeface="Verdana"/>
                        </a:rPr>
                        <a:t>Standard</a:t>
                      </a:r>
                      <a:endParaRPr sz="1800">
                        <a:latin typeface="Verdana"/>
                        <a:cs typeface="Verdana"/>
                      </a:endParaRPr>
                    </a:p>
                  </a:txBody>
                  <a:tcPr marL="0" marR="0" marT="62230" marB="0"/>
                </a:tc>
                <a:tc>
                  <a:txBody>
                    <a:bodyPr/>
                    <a:lstStyle/>
                    <a:p>
                      <a:pPr marL="62865">
                        <a:lnSpc>
                          <a:spcPct val="100000"/>
                        </a:lnSpc>
                        <a:spcBef>
                          <a:spcPts val="490"/>
                        </a:spcBef>
                      </a:pPr>
                      <a:r>
                        <a:rPr sz="1800" spc="-250" dirty="0">
                          <a:solidFill>
                            <a:srgbClr val="FFFFFF"/>
                          </a:solidFill>
                          <a:latin typeface="Verdana"/>
                          <a:cs typeface="Verdana"/>
                        </a:rPr>
                        <a:t>STD-</a:t>
                      </a:r>
                      <a:r>
                        <a:rPr sz="1800" spc="-185" dirty="0">
                          <a:solidFill>
                            <a:srgbClr val="FFFFFF"/>
                          </a:solidFill>
                          <a:latin typeface="Verdana"/>
                          <a:cs typeface="Verdana"/>
                        </a:rPr>
                        <a:t>003-</a:t>
                      </a:r>
                      <a:r>
                        <a:rPr sz="1800" spc="-10" dirty="0">
                          <a:solidFill>
                            <a:srgbClr val="FFFFFF"/>
                          </a:solidFill>
                          <a:latin typeface="Verdana"/>
                          <a:cs typeface="Verdana"/>
                        </a:rPr>
                        <a:t>CPP,</a:t>
                      </a:r>
                      <a:r>
                        <a:rPr sz="1800" spc="-35"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008-</a:t>
                      </a:r>
                      <a:r>
                        <a:rPr sz="1800" spc="-10" dirty="0">
                          <a:solidFill>
                            <a:srgbClr val="FFFFFF"/>
                          </a:solidFill>
                          <a:latin typeface="Verdana"/>
                          <a:cs typeface="Verdana"/>
                        </a:rPr>
                        <a:t>CPP,</a:t>
                      </a:r>
                      <a:r>
                        <a:rPr sz="1800" spc="-30" dirty="0">
                          <a:solidFill>
                            <a:srgbClr val="FFFFFF"/>
                          </a:solidFill>
                          <a:latin typeface="Verdana"/>
                          <a:cs typeface="Verdana"/>
                        </a:rPr>
                        <a:t> </a:t>
                      </a:r>
                      <a:r>
                        <a:rPr sz="1800" spc="-250" dirty="0">
                          <a:solidFill>
                            <a:srgbClr val="FFFFFF"/>
                          </a:solidFill>
                          <a:latin typeface="Verdana"/>
                          <a:cs typeface="Verdana"/>
                        </a:rPr>
                        <a:t>STD-</a:t>
                      </a:r>
                      <a:r>
                        <a:rPr sz="1800" spc="-185" dirty="0">
                          <a:solidFill>
                            <a:srgbClr val="FFFFFF"/>
                          </a:solidFill>
                          <a:latin typeface="Verdana"/>
                          <a:cs typeface="Verdana"/>
                        </a:rPr>
                        <a:t>010-</a:t>
                      </a:r>
                      <a:r>
                        <a:rPr sz="1800" spc="-25" dirty="0">
                          <a:solidFill>
                            <a:srgbClr val="FFFFFF"/>
                          </a:solidFill>
                          <a:latin typeface="Verdana"/>
                          <a:cs typeface="Verdana"/>
                        </a:rPr>
                        <a:t>CPP</a:t>
                      </a:r>
                      <a:endParaRPr sz="1800" dirty="0">
                        <a:latin typeface="Verdana"/>
                        <a:cs typeface="Verdana"/>
                      </a:endParaRPr>
                    </a:p>
                  </a:txBody>
                  <a:tcPr marL="0" marR="0" marT="62230" marB="0"/>
                </a:tc>
                <a:extLst>
                  <a:ext uri="{0D108BD9-81ED-4DB2-BD59-A6C34878D82A}">
                    <a16:rowId xmlns:a16="http://schemas.microsoft.com/office/drawing/2014/main" val="787323215"/>
                  </a:ext>
                </a:extLst>
              </a:tr>
            </a:tbl>
          </a:graphicData>
        </a:graphic>
      </p:graphicFrame>
      <p:pic>
        <p:nvPicPr>
          <p:cNvPr id="2" name="Slide4">
            <a:hlinkClick r:id="" action="ppaction://media"/>
            <a:extLst>
              <a:ext uri="{FF2B5EF4-FFF2-40B4-BE49-F238E27FC236}">
                <a16:creationId xmlns:a16="http://schemas.microsoft.com/office/drawing/2014/main" id="{EA305FA3-1BD8-52B8-6140-D4FCF334BC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117" y="6200775"/>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662298"/>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[List the 10 coding standards. Explain your own ranking system for vulnerabilities, using specific details from the coding standards in your security policy.]</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2C090D7-1201-4862-DFDC-9EC1B9C23606}"/>
              </a:ext>
            </a:extLst>
          </p:cNvPr>
          <p:cNvGraphicFramePr>
            <a:graphicFrameLocks noGrp="1"/>
          </p:cNvGraphicFramePr>
          <p:nvPr>
            <p:extLst>
              <p:ext uri="{D42A27DB-BD31-4B8C-83A1-F6EECF244321}">
                <p14:modId xmlns:p14="http://schemas.microsoft.com/office/powerpoint/2010/main" val="1867537324"/>
              </p:ext>
            </p:extLst>
          </p:nvPr>
        </p:nvGraphicFramePr>
        <p:xfrm>
          <a:off x="436729" y="2412293"/>
          <a:ext cx="10647346" cy="4172062"/>
        </p:xfrm>
        <a:graphic>
          <a:graphicData uri="http://schemas.openxmlformats.org/drawingml/2006/table">
            <a:tbl>
              <a:tblPr firstRow="1" bandRow="1"/>
              <a:tblGrid>
                <a:gridCol w="1924334">
                  <a:extLst>
                    <a:ext uri="{9D8B030D-6E8A-4147-A177-3AD203B41FA5}">
                      <a16:colId xmlns:a16="http://schemas.microsoft.com/office/drawing/2014/main" val="3011249590"/>
                    </a:ext>
                  </a:extLst>
                </a:gridCol>
                <a:gridCol w="8723012">
                  <a:extLst>
                    <a:ext uri="{9D8B030D-6E8A-4147-A177-3AD203B41FA5}">
                      <a16:colId xmlns:a16="http://schemas.microsoft.com/office/drawing/2014/main" val="4176063237"/>
                    </a:ext>
                  </a:extLst>
                </a:gridCol>
              </a:tblGrid>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65"/>
                        </a:spcBef>
                      </a:pPr>
                      <a:r>
                        <a:rPr sz="1800" spc="-250" dirty="0">
                          <a:solidFill>
                            <a:srgbClr val="FFFFFF"/>
                          </a:solidFill>
                          <a:latin typeface="Verdana"/>
                          <a:cs typeface="Verdana"/>
                        </a:rPr>
                        <a:t>STD-</a:t>
                      </a:r>
                      <a:r>
                        <a:rPr sz="1800" spc="-185" dirty="0">
                          <a:solidFill>
                            <a:srgbClr val="FFFFFF"/>
                          </a:solidFill>
                          <a:latin typeface="Verdana"/>
                          <a:cs typeface="Verdana"/>
                        </a:rPr>
                        <a:t>004-</a:t>
                      </a:r>
                      <a:r>
                        <a:rPr sz="1800" spc="-25" dirty="0">
                          <a:solidFill>
                            <a:srgbClr val="FFFFFF"/>
                          </a:solidFill>
                          <a:latin typeface="Verdana"/>
                          <a:cs typeface="Verdana"/>
                        </a:rPr>
                        <a:t>CPP</a:t>
                      </a:r>
                      <a:endParaRPr sz="1800" dirty="0">
                        <a:latin typeface="Verdana"/>
                        <a:cs typeface="Verdana"/>
                      </a:endParaRPr>
                    </a:p>
                  </a:txBody>
                  <a:tcPr marL="0" marR="0" marT="4635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5"/>
                        </a:spcBef>
                      </a:pPr>
                      <a:r>
                        <a:rPr sz="1800" spc="-95" dirty="0">
                          <a:solidFill>
                            <a:srgbClr val="FFFFFF"/>
                          </a:solidFill>
                          <a:latin typeface="Verdana"/>
                          <a:cs typeface="Verdana"/>
                        </a:rPr>
                        <a:t>Sanitize</a:t>
                      </a:r>
                      <a:r>
                        <a:rPr sz="1800" spc="-105" dirty="0">
                          <a:solidFill>
                            <a:srgbClr val="FFFFFF"/>
                          </a:solidFill>
                          <a:latin typeface="Verdana"/>
                          <a:cs typeface="Verdana"/>
                        </a:rPr>
                        <a:t> </a:t>
                      </a:r>
                      <a:r>
                        <a:rPr sz="1800" spc="70" dirty="0">
                          <a:solidFill>
                            <a:srgbClr val="FFFFFF"/>
                          </a:solidFill>
                          <a:latin typeface="Verdana"/>
                          <a:cs typeface="Verdana"/>
                        </a:rPr>
                        <a:t>data</a:t>
                      </a:r>
                      <a:r>
                        <a:rPr sz="1800" spc="-120" dirty="0">
                          <a:solidFill>
                            <a:srgbClr val="FFFFFF"/>
                          </a:solidFill>
                          <a:latin typeface="Verdana"/>
                          <a:cs typeface="Verdana"/>
                        </a:rPr>
                        <a:t> </a:t>
                      </a:r>
                      <a:r>
                        <a:rPr sz="1800" spc="-10" dirty="0">
                          <a:solidFill>
                            <a:srgbClr val="FFFFFF"/>
                          </a:solidFill>
                          <a:latin typeface="Verdana"/>
                          <a:cs typeface="Verdana"/>
                        </a:rPr>
                        <a:t>passed</a:t>
                      </a:r>
                      <a:r>
                        <a:rPr sz="1800" spc="-105" dirty="0">
                          <a:solidFill>
                            <a:srgbClr val="FFFFFF"/>
                          </a:solidFill>
                          <a:latin typeface="Verdana"/>
                          <a:cs typeface="Verdana"/>
                        </a:rPr>
                        <a:t> </a:t>
                      </a:r>
                      <a:r>
                        <a:rPr sz="1800" spc="-10" dirty="0">
                          <a:solidFill>
                            <a:srgbClr val="FFFFFF"/>
                          </a:solidFill>
                          <a:latin typeface="Verdana"/>
                          <a:cs typeface="Verdana"/>
                        </a:rPr>
                        <a:t>to</a:t>
                      </a:r>
                      <a:r>
                        <a:rPr sz="1800" spc="-114" dirty="0">
                          <a:solidFill>
                            <a:srgbClr val="FFFFFF"/>
                          </a:solidFill>
                          <a:latin typeface="Verdana"/>
                          <a:cs typeface="Verdana"/>
                        </a:rPr>
                        <a:t> </a:t>
                      </a:r>
                      <a:r>
                        <a:rPr sz="1800" dirty="0">
                          <a:solidFill>
                            <a:srgbClr val="FFFFFF"/>
                          </a:solidFill>
                          <a:latin typeface="Verdana"/>
                          <a:cs typeface="Verdana"/>
                        </a:rPr>
                        <a:t>complex</a:t>
                      </a:r>
                      <a:r>
                        <a:rPr sz="1800" spc="-110" dirty="0">
                          <a:solidFill>
                            <a:srgbClr val="FFFFFF"/>
                          </a:solidFill>
                          <a:latin typeface="Verdana"/>
                          <a:cs typeface="Verdana"/>
                        </a:rPr>
                        <a:t> </a:t>
                      </a:r>
                      <a:r>
                        <a:rPr sz="1800" spc="-10" dirty="0">
                          <a:solidFill>
                            <a:srgbClr val="FFFFFF"/>
                          </a:solidFill>
                          <a:latin typeface="Verdana"/>
                          <a:cs typeface="Verdana"/>
                        </a:rPr>
                        <a:t>subsystems</a:t>
                      </a:r>
                      <a:endParaRPr sz="1800" dirty="0">
                        <a:latin typeface="Verdana"/>
                        <a:cs typeface="Verdana"/>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58792357"/>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45"/>
                        </a:spcBef>
                      </a:pPr>
                      <a:r>
                        <a:rPr sz="1800" spc="-250" dirty="0">
                          <a:solidFill>
                            <a:srgbClr val="FFFFFF"/>
                          </a:solidFill>
                          <a:latin typeface="Verdana"/>
                          <a:cs typeface="Verdana"/>
                        </a:rPr>
                        <a:t>STD-</a:t>
                      </a:r>
                      <a:r>
                        <a:rPr sz="1800" spc="-185" dirty="0">
                          <a:solidFill>
                            <a:srgbClr val="FFFFFF"/>
                          </a:solidFill>
                          <a:latin typeface="Verdana"/>
                          <a:cs typeface="Verdana"/>
                        </a:rPr>
                        <a:t>005-</a:t>
                      </a:r>
                      <a:r>
                        <a:rPr sz="1800" spc="-25" dirty="0">
                          <a:solidFill>
                            <a:srgbClr val="FFFFFF"/>
                          </a:solidFill>
                          <a:latin typeface="Verdana"/>
                          <a:cs typeface="Verdana"/>
                        </a:rPr>
                        <a:t>CPP</a:t>
                      </a:r>
                      <a:endParaRPr sz="1800">
                        <a:latin typeface="Verdana"/>
                        <a:cs typeface="Verdana"/>
                      </a:endParaRPr>
                    </a:p>
                  </a:txBody>
                  <a:tcPr marL="0" marR="0" marT="438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490"/>
                        </a:spcBef>
                      </a:pPr>
                      <a:r>
                        <a:rPr sz="1800" spc="45" dirty="0">
                          <a:solidFill>
                            <a:srgbClr val="FFFFFF"/>
                          </a:solidFill>
                          <a:latin typeface="Verdana"/>
                          <a:cs typeface="Verdana"/>
                        </a:rPr>
                        <a:t>deallocate</a:t>
                      </a:r>
                      <a:r>
                        <a:rPr sz="1800" spc="10" dirty="0">
                          <a:solidFill>
                            <a:srgbClr val="FFFFFF"/>
                          </a:solidFill>
                          <a:latin typeface="Verdana"/>
                          <a:cs typeface="Verdana"/>
                        </a:rPr>
                        <a:t> </a:t>
                      </a:r>
                      <a:r>
                        <a:rPr sz="1800" spc="-20" dirty="0">
                          <a:solidFill>
                            <a:srgbClr val="FFFFFF"/>
                          </a:solidFill>
                          <a:latin typeface="Verdana"/>
                          <a:cs typeface="Verdana"/>
                        </a:rPr>
                        <a:t>dynamically</a:t>
                      </a:r>
                      <a:r>
                        <a:rPr sz="1800" spc="-10" dirty="0">
                          <a:solidFill>
                            <a:srgbClr val="FFFFFF"/>
                          </a:solidFill>
                          <a:latin typeface="Verdana"/>
                          <a:cs typeface="Verdana"/>
                        </a:rPr>
                        <a:t> </a:t>
                      </a:r>
                      <a:r>
                        <a:rPr sz="1800" dirty="0">
                          <a:solidFill>
                            <a:srgbClr val="FFFFFF"/>
                          </a:solidFill>
                          <a:latin typeface="Verdana"/>
                          <a:cs typeface="Verdana"/>
                        </a:rPr>
                        <a:t>allocated</a:t>
                      </a:r>
                      <a:r>
                        <a:rPr sz="1800" spc="10" dirty="0">
                          <a:solidFill>
                            <a:srgbClr val="FFFFFF"/>
                          </a:solidFill>
                          <a:latin typeface="Verdana"/>
                          <a:cs typeface="Verdana"/>
                        </a:rPr>
                        <a:t> </a:t>
                      </a:r>
                      <a:r>
                        <a:rPr sz="1800" spc="-10" dirty="0">
                          <a:solidFill>
                            <a:srgbClr val="FFFFFF"/>
                          </a:solidFill>
                          <a:latin typeface="Verdana"/>
                          <a:cs typeface="Verdana"/>
                        </a:rPr>
                        <a:t>resources</a:t>
                      </a:r>
                      <a:r>
                        <a:rPr lang="en-US" sz="1800" spc="-10" dirty="0">
                          <a:solidFill>
                            <a:srgbClr val="FFFFFF"/>
                          </a:solidFill>
                          <a:latin typeface="Verdana"/>
                          <a:cs typeface="Verdana"/>
                        </a:rPr>
                        <a:t> properly</a:t>
                      </a:r>
                      <a:endParaRPr sz="1800" dirty="0">
                        <a:latin typeface="Verdana"/>
                        <a:cs typeface="Verdana"/>
                      </a:endParaRPr>
                    </a:p>
                  </a:txBody>
                  <a:tcPr marL="0" marR="0" marT="622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28185952"/>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55"/>
                        </a:spcBef>
                      </a:pPr>
                      <a:r>
                        <a:rPr sz="1800" spc="-250" dirty="0">
                          <a:solidFill>
                            <a:srgbClr val="FFFFFF"/>
                          </a:solidFill>
                          <a:latin typeface="Verdana"/>
                          <a:cs typeface="Verdana"/>
                        </a:rPr>
                        <a:t>STD-</a:t>
                      </a:r>
                      <a:r>
                        <a:rPr sz="1800" spc="-185" dirty="0">
                          <a:solidFill>
                            <a:srgbClr val="FFFFFF"/>
                          </a:solidFill>
                          <a:latin typeface="Verdana"/>
                          <a:cs typeface="Verdana"/>
                        </a:rPr>
                        <a:t>003-</a:t>
                      </a:r>
                      <a:r>
                        <a:rPr sz="1800" spc="-25" dirty="0">
                          <a:solidFill>
                            <a:srgbClr val="FFFFFF"/>
                          </a:solidFill>
                          <a:latin typeface="Verdana"/>
                          <a:cs typeface="Verdana"/>
                        </a:rPr>
                        <a:t>CPP</a:t>
                      </a:r>
                      <a:endParaRPr sz="1800">
                        <a:latin typeface="Verdana"/>
                        <a:cs typeface="Verdana"/>
                      </a:endParaRPr>
                    </a:p>
                  </a:txBody>
                  <a:tcPr marL="0" marR="0" marT="450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0"/>
                        </a:spcBef>
                      </a:pPr>
                      <a:r>
                        <a:rPr sz="1800" dirty="0">
                          <a:solidFill>
                            <a:srgbClr val="FFFFFF"/>
                          </a:solidFill>
                          <a:latin typeface="Verdana"/>
                          <a:cs typeface="Verdana"/>
                        </a:rPr>
                        <a:t>Range</a:t>
                      </a:r>
                      <a:r>
                        <a:rPr sz="1800" spc="-90" dirty="0">
                          <a:solidFill>
                            <a:srgbClr val="FFFFFF"/>
                          </a:solidFill>
                          <a:latin typeface="Verdana"/>
                          <a:cs typeface="Verdana"/>
                        </a:rPr>
                        <a:t> </a:t>
                      </a:r>
                      <a:r>
                        <a:rPr sz="1800" spc="65" dirty="0">
                          <a:solidFill>
                            <a:srgbClr val="FFFFFF"/>
                          </a:solidFill>
                          <a:latin typeface="Verdana"/>
                          <a:cs typeface="Verdana"/>
                        </a:rPr>
                        <a:t>check</a:t>
                      </a:r>
                      <a:r>
                        <a:rPr sz="1800" spc="-95" dirty="0">
                          <a:solidFill>
                            <a:srgbClr val="FFFFFF"/>
                          </a:solidFill>
                          <a:latin typeface="Verdana"/>
                          <a:cs typeface="Verdana"/>
                        </a:rPr>
                        <a:t> </a:t>
                      </a:r>
                      <a:r>
                        <a:rPr sz="1800" spc="-20" dirty="0">
                          <a:solidFill>
                            <a:srgbClr val="FFFFFF"/>
                          </a:solidFill>
                          <a:latin typeface="Verdana"/>
                          <a:cs typeface="Verdana"/>
                        </a:rPr>
                        <a:t>element</a:t>
                      </a:r>
                      <a:r>
                        <a:rPr sz="1800" spc="-85" dirty="0">
                          <a:solidFill>
                            <a:srgbClr val="FFFFFF"/>
                          </a:solidFill>
                          <a:latin typeface="Verdana"/>
                          <a:cs typeface="Verdana"/>
                        </a:rPr>
                        <a:t> </a:t>
                      </a:r>
                      <a:r>
                        <a:rPr sz="1800" spc="-10" dirty="0">
                          <a:solidFill>
                            <a:srgbClr val="FFFFFF"/>
                          </a:solidFill>
                          <a:latin typeface="Verdana"/>
                          <a:cs typeface="Verdana"/>
                        </a:rPr>
                        <a:t>access</a:t>
                      </a:r>
                      <a:endParaRPr sz="1800" dirty="0">
                        <a:latin typeface="Verdana"/>
                        <a:cs typeface="Verdana"/>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030923438"/>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65"/>
                        </a:spcBef>
                      </a:pPr>
                      <a:r>
                        <a:rPr sz="1800" spc="-250" dirty="0">
                          <a:solidFill>
                            <a:srgbClr val="FFFFFF"/>
                          </a:solidFill>
                          <a:latin typeface="Verdana"/>
                          <a:cs typeface="Verdana"/>
                        </a:rPr>
                        <a:t>STD-</a:t>
                      </a:r>
                      <a:r>
                        <a:rPr sz="1800" spc="-185" dirty="0">
                          <a:solidFill>
                            <a:srgbClr val="FFFFFF"/>
                          </a:solidFill>
                          <a:latin typeface="Verdana"/>
                          <a:cs typeface="Verdana"/>
                        </a:rPr>
                        <a:t>008-</a:t>
                      </a:r>
                      <a:r>
                        <a:rPr sz="1800" spc="-25" dirty="0">
                          <a:solidFill>
                            <a:srgbClr val="FFFFFF"/>
                          </a:solidFill>
                          <a:latin typeface="Verdana"/>
                          <a:cs typeface="Verdana"/>
                        </a:rPr>
                        <a:t>CPP</a:t>
                      </a:r>
                      <a:endParaRPr sz="1800">
                        <a:latin typeface="Verdana"/>
                        <a:cs typeface="Verdana"/>
                      </a:endParaRPr>
                    </a:p>
                  </a:txBody>
                  <a:tcPr marL="0" marR="0" marT="4635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5"/>
                        </a:spcBef>
                      </a:pPr>
                      <a:r>
                        <a:rPr lang="en-US" sz="1800" dirty="0">
                          <a:solidFill>
                            <a:srgbClr val="FFFFFF"/>
                          </a:solidFill>
                          <a:latin typeface="Verdana"/>
                          <a:cs typeface="Verdana"/>
                        </a:rPr>
                        <a:t>Value returning function must return a value from all exit paths</a:t>
                      </a:r>
                      <a:endParaRPr sz="1800" dirty="0">
                        <a:latin typeface="Verdana"/>
                        <a:cs typeface="Verdana"/>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03218143"/>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45"/>
                        </a:spcBef>
                      </a:pPr>
                      <a:r>
                        <a:rPr sz="1800" spc="-250" dirty="0">
                          <a:solidFill>
                            <a:srgbClr val="FFFFFF"/>
                          </a:solidFill>
                          <a:latin typeface="Verdana"/>
                          <a:cs typeface="Verdana"/>
                        </a:rPr>
                        <a:t>STD-</a:t>
                      </a:r>
                      <a:r>
                        <a:rPr sz="1800" spc="-185" dirty="0">
                          <a:solidFill>
                            <a:srgbClr val="FFFFFF"/>
                          </a:solidFill>
                          <a:latin typeface="Verdana"/>
                          <a:cs typeface="Verdana"/>
                        </a:rPr>
                        <a:t>002-</a:t>
                      </a:r>
                      <a:r>
                        <a:rPr sz="1800" spc="-25" dirty="0">
                          <a:solidFill>
                            <a:srgbClr val="FFFFFF"/>
                          </a:solidFill>
                          <a:latin typeface="Verdana"/>
                          <a:cs typeface="Verdana"/>
                        </a:rPr>
                        <a:t>CPP</a:t>
                      </a:r>
                      <a:endParaRPr sz="1800">
                        <a:latin typeface="Verdana"/>
                        <a:cs typeface="Verdana"/>
                      </a:endParaRPr>
                    </a:p>
                  </a:txBody>
                  <a:tcPr marL="0" marR="0" marT="438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490"/>
                        </a:spcBef>
                      </a:pPr>
                      <a:r>
                        <a:rPr lang="en-US" sz="2000" b="0" i="0" u="none" strike="noStrike" cap="none" dirty="0">
                          <a:solidFill>
                            <a:schemeClr val="bg1"/>
                          </a:solidFill>
                          <a:effectLst/>
                          <a:latin typeface="Calibri"/>
                          <a:ea typeface="+mn-ea"/>
                          <a:cs typeface="+mn-cs"/>
                          <a:sym typeface="Arial"/>
                        </a:rPr>
                        <a:t>Do not modify constant objects</a:t>
                      </a:r>
                      <a:endParaRPr sz="2000" dirty="0">
                        <a:solidFill>
                          <a:schemeClr val="bg1"/>
                        </a:solidFill>
                        <a:latin typeface="Verdana"/>
                        <a:cs typeface="Verdana"/>
                      </a:endParaRPr>
                    </a:p>
                  </a:txBody>
                  <a:tcPr marL="0" marR="0" marT="622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48833422"/>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55"/>
                        </a:spcBef>
                      </a:pPr>
                      <a:r>
                        <a:rPr sz="1800" spc="-250" dirty="0">
                          <a:solidFill>
                            <a:srgbClr val="FFFFFF"/>
                          </a:solidFill>
                          <a:latin typeface="Verdana"/>
                          <a:cs typeface="Verdana"/>
                        </a:rPr>
                        <a:t>STD-</a:t>
                      </a:r>
                      <a:r>
                        <a:rPr sz="1800" spc="-185" dirty="0">
                          <a:solidFill>
                            <a:srgbClr val="FFFFFF"/>
                          </a:solidFill>
                          <a:latin typeface="Verdana"/>
                          <a:cs typeface="Verdana"/>
                        </a:rPr>
                        <a:t>007-</a:t>
                      </a:r>
                      <a:r>
                        <a:rPr sz="1800" spc="-25" dirty="0">
                          <a:solidFill>
                            <a:srgbClr val="FFFFFF"/>
                          </a:solidFill>
                          <a:latin typeface="Verdana"/>
                          <a:cs typeface="Verdana"/>
                        </a:rPr>
                        <a:t>CPP</a:t>
                      </a:r>
                      <a:endParaRPr sz="1800">
                        <a:latin typeface="Verdana"/>
                        <a:cs typeface="Verdana"/>
                      </a:endParaRPr>
                    </a:p>
                  </a:txBody>
                  <a:tcPr marL="0" marR="0" marT="450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0"/>
                        </a:spcBef>
                      </a:pPr>
                      <a:r>
                        <a:rPr sz="1800" dirty="0">
                          <a:solidFill>
                            <a:srgbClr val="FFFFFF"/>
                          </a:solidFill>
                          <a:latin typeface="Verdana"/>
                          <a:cs typeface="Verdana"/>
                        </a:rPr>
                        <a:t>Handle</a:t>
                      </a:r>
                      <a:r>
                        <a:rPr sz="1800" spc="-130" dirty="0">
                          <a:solidFill>
                            <a:srgbClr val="FFFFFF"/>
                          </a:solidFill>
                          <a:latin typeface="Verdana"/>
                          <a:cs typeface="Verdana"/>
                        </a:rPr>
                        <a:t> </a:t>
                      </a:r>
                      <a:r>
                        <a:rPr lang="en-US" sz="1800" spc="-50" dirty="0">
                          <a:solidFill>
                            <a:srgbClr val="FFFFFF"/>
                          </a:solidFill>
                          <a:latin typeface="Verdana"/>
                          <a:cs typeface="Verdana"/>
                        </a:rPr>
                        <a:t>as much </a:t>
                      </a:r>
                      <a:r>
                        <a:rPr sz="1800" spc="-10" dirty="0">
                          <a:solidFill>
                            <a:srgbClr val="FFFFFF"/>
                          </a:solidFill>
                          <a:latin typeface="Verdana"/>
                          <a:cs typeface="Verdana"/>
                        </a:rPr>
                        <a:t>exceptions</a:t>
                      </a:r>
                      <a:r>
                        <a:rPr lang="en-US" sz="1800" spc="-10" dirty="0">
                          <a:solidFill>
                            <a:srgbClr val="FFFFFF"/>
                          </a:solidFill>
                          <a:latin typeface="Verdana"/>
                          <a:cs typeface="Verdana"/>
                        </a:rPr>
                        <a:t> as possible to avoid premature termination</a:t>
                      </a:r>
                      <a:endParaRPr sz="1800" dirty="0">
                        <a:latin typeface="Verdana"/>
                        <a:cs typeface="Verdana"/>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59322198"/>
                  </a:ext>
                </a:extLst>
              </a:tr>
              <a:tr h="67373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65"/>
                        </a:spcBef>
                      </a:pPr>
                      <a:r>
                        <a:rPr sz="1800" spc="-250" dirty="0">
                          <a:solidFill>
                            <a:srgbClr val="FFFFFF"/>
                          </a:solidFill>
                          <a:latin typeface="Verdana"/>
                          <a:cs typeface="Verdana"/>
                        </a:rPr>
                        <a:t>STD-</a:t>
                      </a:r>
                      <a:r>
                        <a:rPr sz="1800" spc="-185" dirty="0">
                          <a:solidFill>
                            <a:srgbClr val="FFFFFF"/>
                          </a:solidFill>
                          <a:latin typeface="Verdana"/>
                          <a:cs typeface="Verdana"/>
                        </a:rPr>
                        <a:t>001-</a:t>
                      </a:r>
                      <a:r>
                        <a:rPr sz="1800" spc="-25" dirty="0">
                          <a:solidFill>
                            <a:srgbClr val="FFFFFF"/>
                          </a:solidFill>
                          <a:latin typeface="Verdana"/>
                          <a:cs typeface="Verdana"/>
                        </a:rPr>
                        <a:t>CPP</a:t>
                      </a:r>
                      <a:endParaRPr sz="1800">
                        <a:latin typeface="Verdana"/>
                        <a:cs typeface="Verdana"/>
                      </a:endParaRPr>
                    </a:p>
                  </a:txBody>
                  <a:tcPr marL="0" marR="0" marT="4635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5"/>
                        </a:spcBef>
                      </a:pPr>
                      <a:r>
                        <a:rPr lang="en-US" sz="2000" b="0" i="0" u="none" strike="noStrike" cap="none" dirty="0">
                          <a:solidFill>
                            <a:schemeClr val="bg1"/>
                          </a:solidFill>
                          <a:effectLst/>
                          <a:latin typeface="Calibri"/>
                          <a:ea typeface="+mn-ea"/>
                          <a:cs typeface="+mn-cs"/>
                          <a:sym typeface="Arial"/>
                        </a:rPr>
                        <a:t>Ensure all input is accurate and secure to prevent harmful data from entering the system minimizing security risks. </a:t>
                      </a:r>
                      <a:r>
                        <a:rPr lang="en-US" sz="1400" b="0" i="0" u="none" strike="noStrike" cap="none" dirty="0">
                          <a:solidFill>
                            <a:schemeClr val="tx1"/>
                          </a:solidFill>
                          <a:effectLst/>
                          <a:latin typeface="Calibri"/>
                          <a:ea typeface="+mn-ea"/>
                          <a:cs typeface="+mn-cs"/>
                          <a:sym typeface="Arial"/>
                        </a:rPr>
                        <a:t>system, minimizing security risks</a:t>
                      </a:r>
                      <a:endParaRPr sz="1800" dirty="0">
                        <a:latin typeface="Verdana"/>
                        <a:cs typeface="Verdana"/>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59580378"/>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45"/>
                        </a:spcBef>
                      </a:pPr>
                      <a:r>
                        <a:rPr sz="1800" spc="-250" dirty="0">
                          <a:solidFill>
                            <a:srgbClr val="FFFFFF"/>
                          </a:solidFill>
                          <a:latin typeface="Verdana"/>
                          <a:cs typeface="Verdana"/>
                        </a:rPr>
                        <a:t>STD-</a:t>
                      </a:r>
                      <a:r>
                        <a:rPr sz="1800" spc="-185" dirty="0">
                          <a:solidFill>
                            <a:srgbClr val="FFFFFF"/>
                          </a:solidFill>
                          <a:latin typeface="Verdana"/>
                          <a:cs typeface="Verdana"/>
                        </a:rPr>
                        <a:t>006-</a:t>
                      </a:r>
                      <a:r>
                        <a:rPr sz="1800" spc="-25" dirty="0">
                          <a:solidFill>
                            <a:srgbClr val="FFFFFF"/>
                          </a:solidFill>
                          <a:latin typeface="Verdana"/>
                          <a:cs typeface="Verdana"/>
                        </a:rPr>
                        <a:t>CPP</a:t>
                      </a:r>
                      <a:endParaRPr sz="1800">
                        <a:latin typeface="Verdana"/>
                        <a:cs typeface="Verdana"/>
                      </a:endParaRPr>
                    </a:p>
                  </a:txBody>
                  <a:tcPr marL="0" marR="0" marT="4381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490"/>
                        </a:spcBef>
                      </a:pPr>
                      <a:r>
                        <a:rPr lang="en-US" sz="1800" spc="-45" dirty="0">
                          <a:solidFill>
                            <a:srgbClr val="FFFFFF"/>
                          </a:solidFill>
                          <a:latin typeface="Verdana"/>
                          <a:cs typeface="Verdana"/>
                        </a:rPr>
                        <a:t>Use static assertions to confirm desired results</a:t>
                      </a:r>
                      <a:endParaRPr sz="1800" dirty="0">
                        <a:latin typeface="Verdana"/>
                        <a:cs typeface="Verdana"/>
                      </a:endParaRPr>
                    </a:p>
                  </a:txBody>
                  <a:tcPr marL="0" marR="0" marT="622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49657295"/>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355"/>
                        </a:spcBef>
                      </a:pPr>
                      <a:r>
                        <a:rPr sz="1800" spc="-250" dirty="0">
                          <a:solidFill>
                            <a:srgbClr val="FFFFFF"/>
                          </a:solidFill>
                          <a:latin typeface="Verdana"/>
                          <a:cs typeface="Verdana"/>
                        </a:rPr>
                        <a:t>STD-</a:t>
                      </a:r>
                      <a:r>
                        <a:rPr sz="1800" spc="-185" dirty="0">
                          <a:solidFill>
                            <a:srgbClr val="FFFFFF"/>
                          </a:solidFill>
                          <a:latin typeface="Verdana"/>
                          <a:cs typeface="Verdana"/>
                        </a:rPr>
                        <a:t>009-</a:t>
                      </a:r>
                      <a:r>
                        <a:rPr sz="1800" spc="-25" dirty="0">
                          <a:solidFill>
                            <a:srgbClr val="FFFFFF"/>
                          </a:solidFill>
                          <a:latin typeface="Verdana"/>
                          <a:cs typeface="Verdana"/>
                        </a:rPr>
                        <a:t>CPP</a:t>
                      </a:r>
                      <a:endParaRPr sz="1800">
                        <a:latin typeface="Verdana"/>
                        <a:cs typeface="Verdana"/>
                      </a:endParaRPr>
                    </a:p>
                  </a:txBody>
                  <a:tcPr marL="0" marR="0" marT="4508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0"/>
                        </a:spcBef>
                      </a:pPr>
                      <a:r>
                        <a:rPr lang="en-US" sz="1800" dirty="0">
                          <a:solidFill>
                            <a:srgbClr val="FFFFFF"/>
                          </a:solidFill>
                          <a:latin typeface="Verdana"/>
                          <a:cs typeface="Verdana"/>
                        </a:rPr>
                        <a:t>Ensure proper closure of all file streams when done</a:t>
                      </a:r>
                      <a:endParaRPr sz="1800" dirty="0">
                        <a:latin typeface="Verdana"/>
                        <a:cs typeface="Verdana"/>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27256725"/>
                  </a:ext>
                </a:extLst>
              </a:tr>
              <a:tr h="38870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algn="ctr">
                        <a:lnSpc>
                          <a:spcPct val="100000"/>
                        </a:lnSpc>
                        <a:spcBef>
                          <a:spcPts val="505"/>
                        </a:spcBef>
                      </a:pPr>
                      <a:r>
                        <a:rPr sz="1800" spc="-250" dirty="0">
                          <a:solidFill>
                            <a:srgbClr val="FFFFFF"/>
                          </a:solidFill>
                          <a:latin typeface="Verdana"/>
                          <a:cs typeface="Verdana"/>
                        </a:rPr>
                        <a:t>STD-</a:t>
                      </a:r>
                      <a:r>
                        <a:rPr sz="1800" spc="-185" dirty="0">
                          <a:solidFill>
                            <a:srgbClr val="FFFFFF"/>
                          </a:solidFill>
                          <a:latin typeface="Verdana"/>
                          <a:cs typeface="Verdana"/>
                        </a:rPr>
                        <a:t>010-</a:t>
                      </a:r>
                      <a:r>
                        <a:rPr sz="1800" spc="-25" dirty="0">
                          <a:solidFill>
                            <a:srgbClr val="FFFFFF"/>
                          </a:solidFill>
                          <a:latin typeface="Verdana"/>
                          <a:cs typeface="Verdana"/>
                        </a:rPr>
                        <a:t>CPP</a:t>
                      </a:r>
                      <a:endParaRPr sz="1800">
                        <a:latin typeface="Verdana"/>
                        <a:cs typeface="Verdana"/>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a:sym typeface="Arial"/>
                        </a:defRPr>
                      </a:lvl9pPr>
                    </a:lstStyle>
                    <a:p>
                      <a:pPr marL="62865">
                        <a:lnSpc>
                          <a:spcPct val="100000"/>
                        </a:lnSpc>
                        <a:spcBef>
                          <a:spcPts val="505"/>
                        </a:spcBef>
                      </a:pPr>
                      <a:r>
                        <a:rPr lang="en-US" sz="2000" b="0" i="0" u="none" strike="noStrike" cap="none" dirty="0">
                          <a:solidFill>
                            <a:schemeClr val="bg1"/>
                          </a:solidFill>
                          <a:effectLst/>
                          <a:latin typeface="Calibri"/>
                          <a:ea typeface="+mn-ea"/>
                          <a:cs typeface="+mn-cs"/>
                          <a:sym typeface="Arial"/>
                        </a:rPr>
                        <a:t>User-provided copy operators must properly handle self-copy assignment. </a:t>
                      </a:r>
                      <a:endParaRPr sz="2000" dirty="0">
                        <a:solidFill>
                          <a:schemeClr val="bg1"/>
                        </a:solidFill>
                        <a:latin typeface="Verdana"/>
                        <a:cs typeface="Verdana"/>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40899478"/>
                  </a:ext>
                </a:extLst>
              </a:tr>
            </a:tbl>
          </a:graphicData>
        </a:graphic>
      </p:graphicFrame>
      <p:pic>
        <p:nvPicPr>
          <p:cNvPr id="3" name="Slide5">
            <a:hlinkClick r:id="" action="ppaction://media"/>
            <a:extLst>
              <a:ext uri="{FF2B5EF4-FFF2-40B4-BE49-F238E27FC236}">
                <a16:creationId xmlns:a16="http://schemas.microsoft.com/office/drawing/2014/main" id="{D38E39F2-585F-E7AA-A805-666A7F1F91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1929" y="1377597"/>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6814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82AE7777-A3DF-3485-C189-0D48584B86DD}"/>
              </a:ext>
            </a:extLst>
          </p:cNvPr>
          <p:cNvGraphicFramePr>
            <a:graphicFrameLocks noGrp="1"/>
          </p:cNvGraphicFramePr>
          <p:nvPr>
            <p:extLst>
              <p:ext uri="{D42A27DB-BD31-4B8C-83A1-F6EECF244321}">
                <p14:modId xmlns:p14="http://schemas.microsoft.com/office/powerpoint/2010/main" val="3195683932"/>
              </p:ext>
            </p:extLst>
          </p:nvPr>
        </p:nvGraphicFramePr>
        <p:xfrm>
          <a:off x="685800" y="938326"/>
          <a:ext cx="10505364" cy="5761756"/>
        </p:xfrm>
        <a:graphic>
          <a:graphicData uri="http://schemas.openxmlformats.org/drawingml/2006/table">
            <a:tbl>
              <a:tblPr firstRow="1" bandRow="1">
                <a:tableStyleId>{2D5ABB26-0587-4C30-8999-92F81FD0307C}</a:tableStyleId>
              </a:tblPr>
              <a:tblGrid>
                <a:gridCol w="2328666">
                  <a:extLst>
                    <a:ext uri="{9D8B030D-6E8A-4147-A177-3AD203B41FA5}">
                      <a16:colId xmlns:a16="http://schemas.microsoft.com/office/drawing/2014/main" val="796133169"/>
                    </a:ext>
                  </a:extLst>
                </a:gridCol>
                <a:gridCol w="8176698">
                  <a:extLst>
                    <a:ext uri="{9D8B030D-6E8A-4147-A177-3AD203B41FA5}">
                      <a16:colId xmlns:a16="http://schemas.microsoft.com/office/drawing/2014/main" val="1752085778"/>
                    </a:ext>
                  </a:extLst>
                </a:gridCol>
              </a:tblGrid>
              <a:tr h="1982494">
                <a:tc>
                  <a:txBody>
                    <a:bodyPr/>
                    <a:lstStyle/>
                    <a:p>
                      <a:pPr>
                        <a:lnSpc>
                          <a:spcPct val="100000"/>
                        </a:lnSpc>
                      </a:pPr>
                      <a:endParaRPr sz="1600" dirty="0">
                        <a:latin typeface="Times New Roman"/>
                        <a:cs typeface="Times New Roman"/>
                      </a:endParaRPr>
                    </a:p>
                    <a:p>
                      <a:pPr>
                        <a:lnSpc>
                          <a:spcPct val="100000"/>
                        </a:lnSpc>
                        <a:spcBef>
                          <a:spcPts val="805"/>
                        </a:spcBef>
                      </a:pPr>
                      <a:endParaRPr sz="1600" dirty="0">
                        <a:latin typeface="Times New Roman"/>
                        <a:cs typeface="Times New Roman"/>
                      </a:endParaRPr>
                    </a:p>
                    <a:p>
                      <a:pPr marL="63500" marR="120014">
                        <a:lnSpc>
                          <a:spcPts val="2090"/>
                        </a:lnSpc>
                        <a:spcBef>
                          <a:spcPts val="5"/>
                        </a:spcBef>
                      </a:pPr>
                      <a:r>
                        <a:rPr sz="1600" spc="-50" dirty="0">
                          <a:solidFill>
                            <a:srgbClr val="FFFFFF"/>
                          </a:solidFill>
                          <a:latin typeface="Verdana"/>
                          <a:cs typeface="Verdana"/>
                        </a:rPr>
                        <a:t>Encryption </a:t>
                      </a:r>
                      <a:r>
                        <a:rPr sz="1600" spc="-100" dirty="0">
                          <a:solidFill>
                            <a:srgbClr val="FFFFFF"/>
                          </a:solidFill>
                          <a:latin typeface="Verdana"/>
                          <a:cs typeface="Verdana"/>
                        </a:rPr>
                        <a:t>in</a:t>
                      </a:r>
                      <a:r>
                        <a:rPr sz="1600" spc="-120" dirty="0">
                          <a:solidFill>
                            <a:srgbClr val="FFFFFF"/>
                          </a:solidFill>
                          <a:latin typeface="Verdana"/>
                          <a:cs typeface="Verdana"/>
                        </a:rPr>
                        <a:t> </a:t>
                      </a:r>
                      <a:r>
                        <a:rPr sz="1600" spc="-20" dirty="0">
                          <a:solidFill>
                            <a:srgbClr val="FFFFFF"/>
                          </a:solidFill>
                          <a:latin typeface="Verdana"/>
                          <a:cs typeface="Verdana"/>
                        </a:rPr>
                        <a:t>rest</a:t>
                      </a:r>
                      <a:endParaRPr sz="1600" dirty="0">
                        <a:latin typeface="Verdana"/>
                        <a:cs typeface="Verdana"/>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129539">
                        <a:lnSpc>
                          <a:spcPct val="100000"/>
                        </a:lnSpc>
                        <a:spcBef>
                          <a:spcPts val="500"/>
                        </a:spcBef>
                        <a:tabLst>
                          <a:tab pos="1096645" algn="l"/>
                          <a:tab pos="6546850" algn="l"/>
                        </a:tabLst>
                      </a:pPr>
                      <a:r>
                        <a:rPr lang="en-US" sz="1600" dirty="0">
                          <a:solidFill>
                            <a:schemeClr val="bg1"/>
                          </a:solidFill>
                          <a:latin typeface="Verdana"/>
                          <a:cs typeface="Verdana"/>
                        </a:rPr>
                        <a:t>Encryption at rest refers to the process of keeping data in an encrypted state while it is stored. This means that even if someone manages to gain access to the data, it remains unreadable without the key required to decrypt it. Implementing this policy is crucial, as it ensures that if a breach occurs and data is stolen, the information contained within remains secure and cannot be interpreted without the decryption key. This type of encryption is particularly suitable for backup data that is stored away for extended periods.</a:t>
                      </a:r>
                      <a:endParaRPr sz="1600" dirty="0">
                        <a:solidFill>
                          <a:schemeClr val="bg1"/>
                        </a:solidFill>
                        <a:latin typeface="Verdana"/>
                        <a:cs typeface="Verdana"/>
                      </a:endParaRPr>
                    </a:p>
                  </a:txBody>
                  <a:tcPr marL="0" marR="0" marT="635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3284757102"/>
                  </a:ext>
                </a:extLst>
              </a:tr>
              <a:tr h="1490746">
                <a:tc>
                  <a:txBody>
                    <a:bodyPr/>
                    <a:lstStyle/>
                    <a:p>
                      <a:pPr>
                        <a:lnSpc>
                          <a:spcPct val="100000"/>
                        </a:lnSpc>
                        <a:spcBef>
                          <a:spcPts val="1805"/>
                        </a:spcBef>
                      </a:pPr>
                      <a:endParaRPr sz="1600" dirty="0">
                        <a:latin typeface="Times New Roman"/>
                        <a:cs typeface="Times New Roman"/>
                      </a:endParaRPr>
                    </a:p>
                    <a:p>
                      <a:pPr marL="63500" marR="120014">
                        <a:lnSpc>
                          <a:spcPts val="2090"/>
                        </a:lnSpc>
                      </a:pPr>
                      <a:r>
                        <a:rPr sz="1600" spc="-50" dirty="0">
                          <a:solidFill>
                            <a:srgbClr val="FFFFFF"/>
                          </a:solidFill>
                          <a:latin typeface="Verdana"/>
                          <a:cs typeface="Verdana"/>
                        </a:rPr>
                        <a:t>Encryption </a:t>
                      </a:r>
                      <a:r>
                        <a:rPr sz="1600" dirty="0">
                          <a:solidFill>
                            <a:srgbClr val="FFFFFF"/>
                          </a:solidFill>
                          <a:latin typeface="Verdana"/>
                          <a:cs typeface="Verdana"/>
                        </a:rPr>
                        <a:t>at</a:t>
                      </a:r>
                      <a:r>
                        <a:rPr sz="1600" spc="-100" dirty="0">
                          <a:solidFill>
                            <a:srgbClr val="FFFFFF"/>
                          </a:solidFill>
                          <a:latin typeface="Verdana"/>
                          <a:cs typeface="Verdana"/>
                        </a:rPr>
                        <a:t> </a:t>
                      </a:r>
                      <a:r>
                        <a:rPr sz="1600" spc="-10" dirty="0">
                          <a:solidFill>
                            <a:srgbClr val="FFFFFF"/>
                          </a:solidFill>
                          <a:latin typeface="Verdana"/>
                          <a:cs typeface="Verdana"/>
                        </a:rPr>
                        <a:t>flight</a:t>
                      </a:r>
                      <a:endParaRPr sz="1600" dirty="0">
                        <a:latin typeface="Verdana"/>
                        <a:cs typeface="Verdana"/>
                      </a:endParaRPr>
                    </a:p>
                  </a:txBody>
                  <a:tcPr marL="0" marR="0" marT="2292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126364">
                        <a:lnSpc>
                          <a:spcPct val="99400"/>
                        </a:lnSpc>
                        <a:spcBef>
                          <a:spcPts val="520"/>
                        </a:spcBef>
                      </a:pPr>
                      <a:r>
                        <a:rPr lang="en-US" sz="1600" b="0" i="0" u="none" strike="noStrike" cap="none" dirty="0">
                          <a:solidFill>
                            <a:schemeClr val="bg1"/>
                          </a:solidFill>
                          <a:effectLst/>
                          <a:latin typeface="+mn-lt"/>
                          <a:ea typeface="+mn-ea"/>
                          <a:cs typeface="+mn-cs"/>
                          <a:sym typeface="Arial"/>
                        </a:rPr>
                        <a:t>Encryption in transit refers to the practice of keeping data encrypted while it travels from one location to another. During its journey, it is essential for the data to remain encrypted. This approach that if the data is intercepted, the information contained within remains secure, as it cannot be read  without the appropriate key. Such encryption is commonly implemented in various internet protocols, including HTTPS, FTP, and SMTP.</a:t>
                      </a:r>
                      <a:endParaRPr sz="1600" dirty="0">
                        <a:solidFill>
                          <a:schemeClr val="bg1"/>
                        </a:solidFill>
                        <a:latin typeface="Verdana"/>
                        <a:cs typeface="Verdana"/>
                      </a:endParaRPr>
                    </a:p>
                  </a:txBody>
                  <a:tcPr marL="0" marR="0" marT="660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3062140068"/>
                  </a:ext>
                </a:extLst>
              </a:tr>
              <a:tr h="2221244">
                <a:tc>
                  <a:txBody>
                    <a:bodyPr/>
                    <a:lstStyle/>
                    <a:p>
                      <a:pPr>
                        <a:lnSpc>
                          <a:spcPct val="100000"/>
                        </a:lnSpc>
                      </a:pPr>
                      <a:endParaRPr sz="1600" dirty="0">
                        <a:latin typeface="Times New Roman"/>
                        <a:cs typeface="Times New Roman"/>
                      </a:endParaRPr>
                    </a:p>
                    <a:p>
                      <a:pPr>
                        <a:lnSpc>
                          <a:spcPct val="100000"/>
                        </a:lnSpc>
                        <a:spcBef>
                          <a:spcPts val="785"/>
                        </a:spcBef>
                      </a:pPr>
                      <a:endParaRPr sz="1600" dirty="0">
                        <a:latin typeface="Times New Roman"/>
                        <a:cs typeface="Times New Roman"/>
                      </a:endParaRPr>
                    </a:p>
                    <a:p>
                      <a:pPr marL="63500" marR="120014">
                        <a:lnSpc>
                          <a:spcPts val="2110"/>
                        </a:lnSpc>
                      </a:pPr>
                      <a:r>
                        <a:rPr sz="1600" spc="-50" dirty="0">
                          <a:solidFill>
                            <a:srgbClr val="FFFFFF"/>
                          </a:solidFill>
                          <a:latin typeface="Verdana"/>
                          <a:cs typeface="Verdana"/>
                        </a:rPr>
                        <a:t>Encryption </a:t>
                      </a:r>
                      <a:r>
                        <a:rPr sz="1600" spc="-100" dirty="0">
                          <a:solidFill>
                            <a:srgbClr val="FFFFFF"/>
                          </a:solidFill>
                          <a:latin typeface="Verdana"/>
                          <a:cs typeface="Verdana"/>
                        </a:rPr>
                        <a:t>in</a:t>
                      </a:r>
                      <a:r>
                        <a:rPr sz="1600" spc="-120" dirty="0">
                          <a:solidFill>
                            <a:srgbClr val="FFFFFF"/>
                          </a:solidFill>
                          <a:latin typeface="Verdana"/>
                          <a:cs typeface="Verdana"/>
                        </a:rPr>
                        <a:t> </a:t>
                      </a:r>
                      <a:r>
                        <a:rPr sz="1600" spc="-25" dirty="0">
                          <a:solidFill>
                            <a:srgbClr val="FFFFFF"/>
                          </a:solidFill>
                          <a:latin typeface="Verdana"/>
                          <a:cs typeface="Verdana"/>
                        </a:rPr>
                        <a:t>use</a:t>
                      </a:r>
                      <a:endParaRPr sz="1600" dirty="0">
                        <a:latin typeface="Verdana"/>
                        <a:cs typeface="Verdana"/>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165100">
                        <a:lnSpc>
                          <a:spcPct val="100000"/>
                        </a:lnSpc>
                        <a:spcBef>
                          <a:spcPts val="490"/>
                        </a:spcBef>
                        <a:tabLst>
                          <a:tab pos="995044" algn="l"/>
                          <a:tab pos="1294130" algn="l"/>
                          <a:tab pos="8225155" algn="l"/>
                        </a:tabLst>
                      </a:pPr>
                      <a:r>
                        <a:rPr lang="en-US" sz="1600" dirty="0">
                          <a:solidFill>
                            <a:schemeClr val="bg1"/>
                          </a:solidFill>
                          <a:latin typeface="Verdana"/>
                          <a:cs typeface="Verdana"/>
                        </a:rPr>
                        <a:t>Encryption in use refers to the practice of encrypting data while it is being actively utilized by the system. This approach is essential for maintaining data security at all times, even as it undergoes changes. As more data is secured through encryption at rest and in transit, the possibility of exploitation increases for data that remains unencrypted during use, making it the weakest link. Therefore, it is crucial to find solutions that allow for data to remain encrypted while being utilized. This methodology is commonly implemented in applications, where certain components may be encrypted to ensure that users do not gain access to sensitive information.</a:t>
                      </a:r>
                      <a:endParaRPr sz="1600" dirty="0">
                        <a:solidFill>
                          <a:schemeClr val="bg1"/>
                        </a:solidFill>
                        <a:latin typeface="Verdana"/>
                        <a:cs typeface="Verdana"/>
                      </a:endParaRPr>
                    </a:p>
                  </a:txBody>
                  <a:tcPr marL="0" marR="0" marT="6223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116171930"/>
                  </a:ext>
                </a:extLst>
              </a:tr>
            </a:tbl>
          </a:graphicData>
        </a:graphic>
      </p:graphicFrame>
      <p:pic>
        <p:nvPicPr>
          <p:cNvPr id="2" name="Slide6">
            <a:hlinkClick r:id="" action="ppaction://media"/>
            <a:extLst>
              <a:ext uri="{FF2B5EF4-FFF2-40B4-BE49-F238E27FC236}">
                <a16:creationId xmlns:a16="http://schemas.microsoft.com/office/drawing/2014/main" id="{606F31BF-9A86-9CF7-BFDF-5AE8C89DBDB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7625" y="177165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19116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3DD7E92D-398E-602E-1049-E101B2EB97E2}"/>
              </a:ext>
            </a:extLst>
          </p:cNvPr>
          <p:cNvGraphicFramePr>
            <a:graphicFrameLocks noGrp="1"/>
          </p:cNvGraphicFramePr>
          <p:nvPr>
            <p:extLst>
              <p:ext uri="{D42A27DB-BD31-4B8C-83A1-F6EECF244321}">
                <p14:modId xmlns:p14="http://schemas.microsoft.com/office/powerpoint/2010/main" val="3046513780"/>
              </p:ext>
            </p:extLst>
          </p:nvPr>
        </p:nvGraphicFramePr>
        <p:xfrm>
          <a:off x="685800" y="1156688"/>
          <a:ext cx="10556874" cy="5801360"/>
        </p:xfrm>
        <a:graphic>
          <a:graphicData uri="http://schemas.openxmlformats.org/drawingml/2006/table">
            <a:tbl>
              <a:tblPr firstRow="1" bandRow="1">
                <a:tableStyleId>{2D5ABB26-0587-4C30-8999-92F81FD0307C}</a:tableStyleId>
              </a:tblPr>
              <a:tblGrid>
                <a:gridCol w="1799589">
                  <a:extLst>
                    <a:ext uri="{9D8B030D-6E8A-4147-A177-3AD203B41FA5}">
                      <a16:colId xmlns:a16="http://schemas.microsoft.com/office/drawing/2014/main" val="4026645200"/>
                    </a:ext>
                  </a:extLst>
                </a:gridCol>
                <a:gridCol w="8757285">
                  <a:extLst>
                    <a:ext uri="{9D8B030D-6E8A-4147-A177-3AD203B41FA5}">
                      <a16:colId xmlns:a16="http://schemas.microsoft.com/office/drawing/2014/main" val="974623719"/>
                    </a:ext>
                  </a:extLst>
                </a:gridCol>
              </a:tblGrid>
              <a:tr h="1381792">
                <a:tc>
                  <a:txBody>
                    <a:bodyPr/>
                    <a:lstStyle/>
                    <a:p>
                      <a:pPr>
                        <a:lnSpc>
                          <a:spcPct val="100000"/>
                        </a:lnSpc>
                      </a:pPr>
                      <a:endParaRPr sz="1400" dirty="0">
                        <a:latin typeface="Times New Roman"/>
                        <a:cs typeface="Times New Roman"/>
                      </a:endParaRPr>
                    </a:p>
                    <a:p>
                      <a:pPr>
                        <a:lnSpc>
                          <a:spcPct val="100000"/>
                        </a:lnSpc>
                        <a:spcBef>
                          <a:spcPts val="1755"/>
                        </a:spcBef>
                      </a:pPr>
                      <a:endParaRPr sz="1400" dirty="0">
                        <a:latin typeface="Times New Roman"/>
                        <a:cs typeface="Times New Roman"/>
                      </a:endParaRPr>
                    </a:p>
                    <a:p>
                      <a:pPr marL="63500">
                        <a:lnSpc>
                          <a:spcPct val="100000"/>
                        </a:lnSpc>
                      </a:pPr>
                      <a:r>
                        <a:rPr sz="1400" spc="-10" dirty="0">
                          <a:solidFill>
                            <a:srgbClr val="FFFFFF"/>
                          </a:solidFill>
                          <a:latin typeface="Verdana"/>
                          <a:cs typeface="Verdana"/>
                        </a:rPr>
                        <a:t>Authentication</a:t>
                      </a:r>
                      <a:endParaRPr sz="1400" dirty="0">
                        <a:latin typeface="Verdana"/>
                        <a:cs typeface="Verdana"/>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149860">
                        <a:lnSpc>
                          <a:spcPct val="100000"/>
                        </a:lnSpc>
                        <a:spcBef>
                          <a:spcPts val="495"/>
                        </a:spcBef>
                        <a:tabLst>
                          <a:tab pos="626745" algn="l"/>
                          <a:tab pos="4436745" algn="l"/>
                          <a:tab pos="5045075" algn="l"/>
                        </a:tabLst>
                      </a:pPr>
                      <a:r>
                        <a:rPr lang="en-US" sz="1600" spc="-10" dirty="0">
                          <a:solidFill>
                            <a:srgbClr val="FFFFFF"/>
                          </a:solidFill>
                          <a:latin typeface="Verdana"/>
                          <a:cs typeface="Times New Roman" panose="02020603050405020304" pitchFamily="18" charset="0"/>
                        </a:rPr>
                        <a:t>Authentication is the process of verifying a user's identity to ensure that they are who they claim to be. This procedure is commonly employed when adding new users or when a user attempts to log in. This policy is applicable whenever a user seeks access to a system or any specific element within it. It is essential to confirm that the individual accessing the system is indeed the expected user. This verification is typically achieved by validating user identification information, such as a username and password.</a:t>
                      </a:r>
                      <a:endParaRPr sz="1600" dirty="0">
                        <a:latin typeface="Verdana"/>
                        <a:cs typeface="Times New Roman" panose="02020603050405020304" pitchFamily="18" charset="0"/>
                      </a:endParaRPr>
                    </a:p>
                  </a:txBody>
                  <a:tcPr marL="0" marR="0" marT="628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780806592"/>
                  </a:ext>
                </a:extLst>
              </a:tr>
              <a:tr h="1772920">
                <a:tc>
                  <a:txBody>
                    <a:bodyPr/>
                    <a:lstStyle/>
                    <a:p>
                      <a:pPr>
                        <a:lnSpc>
                          <a:spcPct val="100000"/>
                        </a:lnSpc>
                      </a:pPr>
                      <a:endParaRPr sz="1800">
                        <a:latin typeface="Times New Roman"/>
                        <a:cs typeface="Times New Roman"/>
                      </a:endParaRPr>
                    </a:p>
                    <a:p>
                      <a:pPr>
                        <a:lnSpc>
                          <a:spcPct val="100000"/>
                        </a:lnSpc>
                        <a:spcBef>
                          <a:spcPts val="1764"/>
                        </a:spcBef>
                      </a:pPr>
                      <a:endParaRPr sz="1800">
                        <a:latin typeface="Times New Roman"/>
                        <a:cs typeface="Times New Roman"/>
                      </a:endParaRPr>
                    </a:p>
                    <a:p>
                      <a:pPr marL="63500">
                        <a:lnSpc>
                          <a:spcPct val="100000"/>
                        </a:lnSpc>
                      </a:pPr>
                      <a:r>
                        <a:rPr sz="1800" spc="-10" dirty="0">
                          <a:solidFill>
                            <a:srgbClr val="FFFFFF"/>
                          </a:solidFill>
                          <a:latin typeface="Verdana"/>
                          <a:cs typeface="Verdana"/>
                        </a:rPr>
                        <a:t>Authorization</a:t>
                      </a:r>
                      <a:endParaRPr sz="1800">
                        <a:latin typeface="Verdana"/>
                        <a:cs typeface="Verdana"/>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99695">
                        <a:lnSpc>
                          <a:spcPct val="100000"/>
                        </a:lnSpc>
                        <a:spcBef>
                          <a:spcPts val="505"/>
                        </a:spcBef>
                        <a:tabLst>
                          <a:tab pos="2390775" algn="l"/>
                          <a:tab pos="4170045" algn="l"/>
                          <a:tab pos="5497195" algn="l"/>
                          <a:tab pos="7634605" algn="l"/>
                        </a:tabLst>
                      </a:pPr>
                      <a:r>
                        <a:rPr lang="en-US" sz="1600" b="0" i="0" u="none" strike="noStrike" cap="none" dirty="0">
                          <a:solidFill>
                            <a:schemeClr val="bg1"/>
                          </a:solidFill>
                          <a:effectLst/>
                          <a:latin typeface="+mn-lt"/>
                          <a:ea typeface="+mn-ea"/>
                          <a:cs typeface="+mn-cs"/>
                          <a:sym typeface="Arial"/>
                        </a:rPr>
                        <a:t>Authorization is the process of verifying that a user is entitled to access the resources they are requesting. It establishes the user level of access that a user has within the system. This policy is applicable whenever a user attempts to access a system or any of its components. Once a user has been authenticated, authorization determines whether they are granted entry to the system or specific items within it. This policy is also responsible for making sure that the right user or administrator is the right person authorized to set and modify authorization features for users, when it comes to changing user privileges or when it comes to the addition of new users. This mechanism helps prevent unauthorized users from accessing restricted areas, ensuring that only individuals with the appropriate permissions can enter.</a:t>
                      </a:r>
                      <a:endParaRPr sz="1600" dirty="0">
                        <a:solidFill>
                          <a:schemeClr val="bg1"/>
                        </a:solidFill>
                        <a:latin typeface="Verdana"/>
                        <a:cs typeface="Times New Roman" panose="02020603050405020304" pitchFamily="18" charset="0"/>
                      </a:endParaRPr>
                    </a:p>
                  </a:txBody>
                  <a:tcPr marL="0" marR="0" marT="641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788856308"/>
                  </a:ext>
                </a:extLst>
              </a:tr>
              <a:tr h="1772920">
                <a:tc>
                  <a:txBody>
                    <a:bodyPr/>
                    <a:lstStyle/>
                    <a:p>
                      <a:pPr>
                        <a:lnSpc>
                          <a:spcPct val="100000"/>
                        </a:lnSpc>
                      </a:pPr>
                      <a:endParaRPr sz="1800">
                        <a:latin typeface="Times New Roman"/>
                        <a:cs typeface="Times New Roman"/>
                      </a:endParaRPr>
                    </a:p>
                    <a:p>
                      <a:pPr>
                        <a:lnSpc>
                          <a:spcPct val="100000"/>
                        </a:lnSpc>
                        <a:spcBef>
                          <a:spcPts val="1750"/>
                        </a:spcBef>
                      </a:pPr>
                      <a:endParaRPr sz="1800">
                        <a:latin typeface="Times New Roman"/>
                        <a:cs typeface="Times New Roman"/>
                      </a:endParaRPr>
                    </a:p>
                    <a:p>
                      <a:pPr marL="63500">
                        <a:lnSpc>
                          <a:spcPct val="100000"/>
                        </a:lnSpc>
                      </a:pPr>
                      <a:r>
                        <a:rPr sz="1800" spc="-10" dirty="0">
                          <a:solidFill>
                            <a:srgbClr val="FFFFFF"/>
                          </a:solidFill>
                          <a:latin typeface="Verdana"/>
                          <a:cs typeface="Verdana"/>
                        </a:rPr>
                        <a:t>Accounting</a:t>
                      </a:r>
                      <a:endParaRPr sz="1800">
                        <a:latin typeface="Verdana"/>
                        <a:cs typeface="Verdana"/>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865" marR="111125">
                        <a:lnSpc>
                          <a:spcPct val="100000"/>
                        </a:lnSpc>
                        <a:spcBef>
                          <a:spcPts val="489"/>
                        </a:spcBef>
                        <a:tabLst>
                          <a:tab pos="4273550" algn="l"/>
                        </a:tabLst>
                      </a:pPr>
                      <a:r>
                        <a:rPr lang="en-US" sz="1600" b="0" i="0" u="none" strike="noStrike" cap="none" dirty="0">
                          <a:solidFill>
                            <a:schemeClr val="bg1"/>
                          </a:solidFill>
                          <a:effectLst/>
                          <a:latin typeface="+mn-lt"/>
                          <a:ea typeface="+mn-ea"/>
                          <a:cs typeface="+mn-cs"/>
                          <a:sym typeface="Arial"/>
                        </a:rPr>
                        <a:t>Accounting is the process of monitoring and recording all requests and transactions made by a user. Examples include changes made to a database or files accessed by a user. This policy is essential for maintaining awareness of system activities. For instance, if the system begins to behave unexpectedly, you can review the logs to identify the issue and work towards finding a solution.</a:t>
                      </a:r>
                      <a:endParaRPr sz="1600" dirty="0">
                        <a:solidFill>
                          <a:schemeClr val="bg1"/>
                        </a:solidFill>
                        <a:latin typeface="Verdana"/>
                        <a:cs typeface="Times New Roman" panose="02020603050405020304" pitchFamily="18" charset="0"/>
                      </a:endParaRPr>
                    </a:p>
                  </a:txBody>
                  <a:tcPr marL="0" marR="0" marT="62229"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3725885930"/>
                  </a:ext>
                </a:extLst>
              </a:tr>
            </a:tbl>
          </a:graphicData>
        </a:graphic>
      </p:graphicFrame>
      <p:pic>
        <p:nvPicPr>
          <p:cNvPr id="3" name="Slide7">
            <a:hlinkClick r:id="" action="ppaction://media"/>
            <a:extLst>
              <a:ext uri="{FF2B5EF4-FFF2-40B4-BE49-F238E27FC236}">
                <a16:creationId xmlns:a16="http://schemas.microsoft.com/office/drawing/2014/main" id="{8FC7B292-7947-8B54-6BA3-C244250C0B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248400"/>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4357049" y="1061490"/>
            <a:ext cx="4363872" cy="6987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ResizeIncreaseCollectionSize</a:t>
            </a:r>
            <a:r>
              <a:rPr lang="en-US" dirty="0"/>
              <a:t>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object 2">
            <a:extLst>
              <a:ext uri="{FF2B5EF4-FFF2-40B4-BE49-F238E27FC236}">
                <a16:creationId xmlns:a16="http://schemas.microsoft.com/office/drawing/2014/main" id="{0E533381-9FA5-4609-D2A4-30E1696BF522}"/>
              </a:ext>
            </a:extLst>
          </p:cNvPr>
          <p:cNvPicPr/>
          <p:nvPr/>
        </p:nvPicPr>
        <p:blipFill>
          <a:blip r:embed="rId7" cstate="print"/>
          <a:stretch>
            <a:fillRect/>
          </a:stretch>
        </p:blipFill>
        <p:spPr>
          <a:xfrm>
            <a:off x="3581400" y="1644650"/>
            <a:ext cx="6032500" cy="3568700"/>
          </a:xfrm>
          <a:prstGeom prst="rect">
            <a:avLst/>
          </a:prstGeom>
        </p:spPr>
      </p:pic>
      <p:pic>
        <p:nvPicPr>
          <p:cNvPr id="3" name="object 4">
            <a:extLst>
              <a:ext uri="{FF2B5EF4-FFF2-40B4-BE49-F238E27FC236}">
                <a16:creationId xmlns:a16="http://schemas.microsoft.com/office/drawing/2014/main" id="{0847A71C-4F60-A02B-4A2C-2A75698696F9}"/>
              </a:ext>
            </a:extLst>
          </p:cNvPr>
          <p:cNvPicPr/>
          <p:nvPr/>
        </p:nvPicPr>
        <p:blipFill>
          <a:blip r:embed="rId8" cstate="print"/>
          <a:stretch>
            <a:fillRect/>
          </a:stretch>
        </p:blipFill>
        <p:spPr>
          <a:xfrm>
            <a:off x="2843285" y="5288512"/>
            <a:ext cx="7391400" cy="507998"/>
          </a:xfrm>
          <a:prstGeom prst="rect">
            <a:avLst/>
          </a:prstGeom>
        </p:spPr>
      </p:pic>
      <p:pic>
        <p:nvPicPr>
          <p:cNvPr id="4" name="Slide8">
            <a:hlinkClick r:id="" action="ppaction://media"/>
            <a:extLst>
              <a:ext uri="{FF2B5EF4-FFF2-40B4-BE49-F238E27FC236}">
                <a16:creationId xmlns:a16="http://schemas.microsoft.com/office/drawing/2014/main" id="{CAC4A0B2-1066-724A-83EF-B60868A3483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66675" y="6284951"/>
            <a:ext cx="609600" cy="609600"/>
          </a:xfrm>
          <a:prstGeom prst="rect">
            <a:avLst/>
          </a:prstGeom>
        </p:spPr>
      </p:pic>
    </p:spTree>
    <p:custDataLst>
      <p:tags r:id="rId1"/>
    </p:custData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1D0AD23-C0E0-C4CC-B8BF-444490487BD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CA4FB5C-A726-3A56-56EF-42DAFF15012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EB7CFD31-4CA9-CD39-D1CF-CB78D5B6597D}"/>
              </a:ext>
            </a:extLst>
          </p:cNvPr>
          <p:cNvSpPr txBox="1">
            <a:spLocks noGrp="1"/>
          </p:cNvSpPr>
          <p:nvPr>
            <p:ph type="body" idx="1"/>
          </p:nvPr>
        </p:nvSpPr>
        <p:spPr>
          <a:xfrm>
            <a:off x="2637429" y="1088786"/>
            <a:ext cx="6083490" cy="6444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IncreaseCollectionReserveAboveMaxSize</a:t>
            </a:r>
            <a:r>
              <a:rPr lang="en-US" dirty="0"/>
              <a:t>  -</a:t>
            </a:r>
            <a:endParaRPr dirty="0"/>
          </a:p>
        </p:txBody>
      </p:sp>
      <p:pic>
        <p:nvPicPr>
          <p:cNvPr id="197" name="Google Shape;197;g9504e29505_0_0" descr="Green Pace logo">
            <a:extLst>
              <a:ext uri="{FF2B5EF4-FFF2-40B4-BE49-F238E27FC236}">
                <a16:creationId xmlns:a16="http://schemas.microsoft.com/office/drawing/2014/main" id="{5BC9A9EA-1862-6D26-D231-40B123019E0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object 2">
            <a:extLst>
              <a:ext uri="{FF2B5EF4-FFF2-40B4-BE49-F238E27FC236}">
                <a16:creationId xmlns:a16="http://schemas.microsoft.com/office/drawing/2014/main" id="{A4343AC4-2ABB-0013-0B77-77113D915111}"/>
              </a:ext>
            </a:extLst>
          </p:cNvPr>
          <p:cNvPicPr/>
          <p:nvPr/>
        </p:nvPicPr>
        <p:blipFill>
          <a:blip r:embed="rId7" cstate="print"/>
          <a:stretch>
            <a:fillRect/>
          </a:stretch>
        </p:blipFill>
        <p:spPr>
          <a:xfrm>
            <a:off x="2314884" y="5196524"/>
            <a:ext cx="7772400" cy="488003"/>
          </a:xfrm>
          <a:prstGeom prst="rect">
            <a:avLst/>
          </a:prstGeom>
        </p:spPr>
      </p:pic>
      <p:pic>
        <p:nvPicPr>
          <p:cNvPr id="3" name="object 3">
            <a:extLst>
              <a:ext uri="{FF2B5EF4-FFF2-40B4-BE49-F238E27FC236}">
                <a16:creationId xmlns:a16="http://schemas.microsoft.com/office/drawing/2014/main" id="{EAA61423-8CF5-ADC5-807A-CF6EFAE9B53A}"/>
              </a:ext>
            </a:extLst>
          </p:cNvPr>
          <p:cNvPicPr/>
          <p:nvPr/>
        </p:nvPicPr>
        <p:blipFill>
          <a:blip r:embed="rId8" cstate="print"/>
          <a:stretch>
            <a:fillRect/>
          </a:stretch>
        </p:blipFill>
        <p:spPr>
          <a:xfrm>
            <a:off x="2314884" y="2264543"/>
            <a:ext cx="7772400" cy="2724810"/>
          </a:xfrm>
          <a:prstGeom prst="rect">
            <a:avLst/>
          </a:prstGeom>
        </p:spPr>
      </p:pic>
      <p:pic>
        <p:nvPicPr>
          <p:cNvPr id="4" name="Slide9">
            <a:hlinkClick r:id="" action="ppaction://media"/>
            <a:extLst>
              <a:ext uri="{FF2B5EF4-FFF2-40B4-BE49-F238E27FC236}">
                <a16:creationId xmlns:a16="http://schemas.microsoft.com/office/drawing/2014/main" id="{5B3FA698-4F4D-CC81-B7DE-34E391A936A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52400" y="6143625"/>
            <a:ext cx="609600" cy="609600"/>
          </a:xfrm>
          <a:prstGeom prst="rect">
            <a:avLst/>
          </a:prstGeom>
        </p:spPr>
      </p:pic>
    </p:spTree>
    <p:custDataLst>
      <p:tags r:id="rId1"/>
    </p:custDataLst>
    <p:extLst>
      <p:ext uri="{BB962C8B-B14F-4D97-AF65-F5344CB8AC3E}">
        <p14:creationId xmlns:p14="http://schemas.microsoft.com/office/powerpoint/2010/main" val="340553143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8798</TotalTime>
  <Words>1631</Words>
  <Application>Microsoft Office PowerPoint</Application>
  <PresentationFormat>Widescreen</PresentationFormat>
  <Paragraphs>167</Paragraphs>
  <Slides>20</Slides>
  <Notes>19</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Verdana</vt:lpstr>
      <vt:lpstr>Century Gothic</vt:lpstr>
      <vt:lpstr>Inter</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Unit Testing</vt:lpstr>
      <vt:lpstr>AUTOMATION SUMMARY</vt:lpstr>
      <vt:lpstr>TOOLS</vt:lpstr>
      <vt:lpstr>RISKS AND BENEFITS</vt:lpstr>
      <vt:lpstr>PowerPoint Presentation</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francis ugorji</cp:lastModifiedBy>
  <cp:revision>5</cp:revision>
  <dcterms:created xsi:type="dcterms:W3CDTF">2020-08-19T17:59:24Z</dcterms:created>
  <dcterms:modified xsi:type="dcterms:W3CDTF">2024-11-15T01:22:34Z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